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51" r:id="rId6"/>
  </p:sldMasterIdLst>
  <p:notesMasterIdLst>
    <p:notesMasterId r:id="rId24"/>
  </p:notesMasterIdLst>
  <p:handoutMasterIdLst>
    <p:handoutMasterId r:id="rId25"/>
  </p:handoutMasterIdLst>
  <p:sldIdLst>
    <p:sldId id="3542" r:id="rId7"/>
    <p:sldId id="3675" r:id="rId8"/>
    <p:sldId id="3682" r:id="rId9"/>
    <p:sldId id="263" r:id="rId10"/>
    <p:sldId id="260" r:id="rId11"/>
    <p:sldId id="3685" r:id="rId12"/>
    <p:sldId id="3555" r:id="rId13"/>
    <p:sldId id="3566" r:id="rId14"/>
    <p:sldId id="3659" r:id="rId15"/>
    <p:sldId id="3700" r:id="rId16"/>
    <p:sldId id="3688" r:id="rId17"/>
    <p:sldId id="3701" r:id="rId18"/>
    <p:sldId id="3689" r:id="rId19"/>
    <p:sldId id="3690" r:id="rId20"/>
    <p:sldId id="3704" r:id="rId21"/>
    <p:sldId id="3703" r:id="rId22"/>
    <p:sldId id="753" r:id="rId2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33"/>
    <a:srgbClr val="244F65"/>
    <a:srgbClr val="66666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7640E4-AA82-46BD-A525-3DEF8FFAD41E}" v="104" dt="2025-10-20T08:22:48.655"/>
    <p1510:client id="{6F0AB275-E91C-45B2-B053-69D34B3603B6}" v="268" dt="2025-10-21T08:51:27.3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per Gaardboe Jensen" userId="d9fd0326-cc3c-45b9-b97a-6bf0c54b0409" providerId="ADAL" clId="{6325C64F-A623-4141-A823-82E2535015F9}"/>
    <pc:docChg chg="undo custSel addSld delSld modSld sldOrd">
      <pc:chgData name="Jesper Gaardboe Jensen" userId="d9fd0326-cc3c-45b9-b97a-6bf0c54b0409" providerId="ADAL" clId="{6325C64F-A623-4141-A823-82E2535015F9}" dt="2025-10-21T06:31:21.955" v="1361"/>
      <pc:docMkLst>
        <pc:docMk/>
      </pc:docMkLst>
      <pc:sldChg chg="modSp add mod">
        <pc:chgData name="Jesper Gaardboe Jensen" userId="d9fd0326-cc3c-45b9-b97a-6bf0c54b0409" providerId="ADAL" clId="{6325C64F-A623-4141-A823-82E2535015F9}" dt="2025-10-20T08:43:03.162" v="1358" actId="1035"/>
        <pc:sldMkLst>
          <pc:docMk/>
          <pc:sldMk cId="1242463762" sldId="260"/>
        </pc:sldMkLst>
        <pc:spChg chg="mod">
          <ac:chgData name="Jesper Gaardboe Jensen" userId="d9fd0326-cc3c-45b9-b97a-6bf0c54b0409" providerId="ADAL" clId="{6325C64F-A623-4141-A823-82E2535015F9}" dt="2025-10-20T08:17:11.570" v="1026" actId="404"/>
          <ac:spMkLst>
            <pc:docMk/>
            <pc:sldMk cId="1242463762" sldId="260"/>
            <ac:spMk id="2" creationId="{87B5EEE7-4AFD-6036-6E35-4E491F6824D3}"/>
          </ac:spMkLst>
        </pc:spChg>
        <pc:spChg chg="mod">
          <ac:chgData name="Jesper Gaardboe Jensen" userId="d9fd0326-cc3c-45b9-b97a-6bf0c54b0409" providerId="ADAL" clId="{6325C64F-A623-4141-A823-82E2535015F9}" dt="2025-10-20T08:18:28.062" v="1036" actId="1076"/>
          <ac:spMkLst>
            <pc:docMk/>
            <pc:sldMk cId="1242463762" sldId="260"/>
            <ac:spMk id="5" creationId="{E004851F-2AC1-36FE-AF5F-13F679FC4B4F}"/>
          </ac:spMkLst>
        </pc:spChg>
        <pc:spChg chg="mod">
          <ac:chgData name="Jesper Gaardboe Jensen" userId="d9fd0326-cc3c-45b9-b97a-6bf0c54b0409" providerId="ADAL" clId="{6325C64F-A623-4141-A823-82E2535015F9}" dt="2025-10-20T08:42:39.445" v="1323" actId="20577"/>
          <ac:spMkLst>
            <pc:docMk/>
            <pc:sldMk cId="1242463762" sldId="260"/>
            <ac:spMk id="12" creationId="{868F76E0-68C0-E439-A0B0-40444571480B}"/>
          </ac:spMkLst>
        </pc:spChg>
        <pc:picChg chg="mod">
          <ac:chgData name="Jesper Gaardboe Jensen" userId="d9fd0326-cc3c-45b9-b97a-6bf0c54b0409" providerId="ADAL" clId="{6325C64F-A623-4141-A823-82E2535015F9}" dt="2025-10-20T08:42:55.415" v="1337" actId="1036"/>
          <ac:picMkLst>
            <pc:docMk/>
            <pc:sldMk cId="1242463762" sldId="260"/>
            <ac:picMk id="18" creationId="{31867AB9-BA62-B8B0-FD87-1F1395A80D86}"/>
          </ac:picMkLst>
        </pc:picChg>
        <pc:picChg chg="mod">
          <ac:chgData name="Jesper Gaardboe Jensen" userId="d9fd0326-cc3c-45b9-b97a-6bf0c54b0409" providerId="ADAL" clId="{6325C64F-A623-4141-A823-82E2535015F9}" dt="2025-10-20T08:43:03.162" v="1358" actId="1035"/>
          <ac:picMkLst>
            <pc:docMk/>
            <pc:sldMk cId="1242463762" sldId="260"/>
            <ac:picMk id="19" creationId="{6FD1E006-FB41-6B71-C24F-C74E77B30853}"/>
          </ac:picMkLst>
        </pc:picChg>
        <pc:picChg chg="mod">
          <ac:chgData name="Jesper Gaardboe Jensen" userId="d9fd0326-cc3c-45b9-b97a-6bf0c54b0409" providerId="ADAL" clId="{6325C64F-A623-4141-A823-82E2535015F9}" dt="2025-10-20T08:42:58.524" v="1341" actId="1036"/>
          <ac:picMkLst>
            <pc:docMk/>
            <pc:sldMk cId="1242463762" sldId="260"/>
            <ac:picMk id="20" creationId="{2621AD05-B670-B4F0-DF68-228C0BFB3196}"/>
          </ac:picMkLst>
        </pc:picChg>
      </pc:sldChg>
      <pc:sldChg chg="delSp modSp add mod ord">
        <pc:chgData name="Jesper Gaardboe Jensen" userId="d9fd0326-cc3c-45b9-b97a-6bf0c54b0409" providerId="ADAL" clId="{6325C64F-A623-4141-A823-82E2535015F9}" dt="2025-10-20T08:14:41.527" v="969"/>
        <pc:sldMkLst>
          <pc:docMk/>
          <pc:sldMk cId="3854266067" sldId="263"/>
        </pc:sldMkLst>
        <pc:spChg chg="mod">
          <ac:chgData name="Jesper Gaardboe Jensen" userId="d9fd0326-cc3c-45b9-b97a-6bf0c54b0409" providerId="ADAL" clId="{6325C64F-A623-4141-A823-82E2535015F9}" dt="2025-10-20T08:14:37.781" v="967" actId="6549"/>
          <ac:spMkLst>
            <pc:docMk/>
            <pc:sldMk cId="3854266067" sldId="263"/>
            <ac:spMk id="8" creationId="{E1D6A4EE-6BB2-C1E2-577F-C5A24B73E0B7}"/>
          </ac:spMkLst>
        </pc:spChg>
        <pc:spChg chg="del">
          <ac:chgData name="Jesper Gaardboe Jensen" userId="d9fd0326-cc3c-45b9-b97a-6bf0c54b0409" providerId="ADAL" clId="{6325C64F-A623-4141-A823-82E2535015F9}" dt="2025-10-20T08:14:33.837" v="966" actId="478"/>
          <ac:spMkLst>
            <pc:docMk/>
            <pc:sldMk cId="3854266067" sldId="263"/>
            <ac:spMk id="26" creationId="{6467BF5C-C5B7-876A-D08A-FE66D7868626}"/>
          </ac:spMkLst>
        </pc:spChg>
        <pc:picChg chg="del">
          <ac:chgData name="Jesper Gaardboe Jensen" userId="d9fd0326-cc3c-45b9-b97a-6bf0c54b0409" providerId="ADAL" clId="{6325C64F-A623-4141-A823-82E2535015F9}" dt="2025-10-20T08:14:33.837" v="966" actId="478"/>
          <ac:picMkLst>
            <pc:docMk/>
            <pc:sldMk cId="3854266067" sldId="263"/>
            <ac:picMk id="2" creationId="{3854CC17-006A-478B-D55C-3A9E45F866F0}"/>
          </ac:picMkLst>
        </pc:picChg>
      </pc:sldChg>
      <pc:sldChg chg="modSp del mod">
        <pc:chgData name="Jesper Gaardboe Jensen" userId="d9fd0326-cc3c-45b9-b97a-6bf0c54b0409" providerId="ADAL" clId="{6325C64F-A623-4141-A823-82E2535015F9}" dt="2025-10-19T14:39:48.828" v="254" actId="47"/>
        <pc:sldMkLst>
          <pc:docMk/>
          <pc:sldMk cId="801105131" sldId="290"/>
        </pc:sldMkLst>
        <pc:spChg chg="mod">
          <ac:chgData name="Jesper Gaardboe Jensen" userId="d9fd0326-cc3c-45b9-b97a-6bf0c54b0409" providerId="ADAL" clId="{6325C64F-A623-4141-A823-82E2535015F9}" dt="2025-10-19T14:28:44.977" v="252" actId="255"/>
          <ac:spMkLst>
            <pc:docMk/>
            <pc:sldMk cId="801105131" sldId="290"/>
            <ac:spMk id="4" creationId="{92B5D1CD-47EB-1708-CED9-C1C876004A2A}"/>
          </ac:spMkLst>
        </pc:spChg>
      </pc:sldChg>
      <pc:sldChg chg="add">
        <pc:chgData name="Jesper Gaardboe Jensen" userId="d9fd0326-cc3c-45b9-b97a-6bf0c54b0409" providerId="ADAL" clId="{6325C64F-A623-4141-A823-82E2535015F9}" dt="2025-10-19T14:47:25.124" v="314"/>
        <pc:sldMkLst>
          <pc:docMk/>
          <pc:sldMk cId="1274563376" sldId="753"/>
        </pc:sldMkLst>
      </pc:sldChg>
      <pc:sldChg chg="addSp delSp modSp mod">
        <pc:chgData name="Jesper Gaardboe Jensen" userId="d9fd0326-cc3c-45b9-b97a-6bf0c54b0409" providerId="ADAL" clId="{6325C64F-A623-4141-A823-82E2535015F9}" dt="2025-10-19T15:03:06.588" v="502"/>
        <pc:sldMkLst>
          <pc:docMk/>
          <pc:sldMk cId="2488556386" sldId="3542"/>
        </pc:sldMkLst>
        <pc:spChg chg="mod">
          <ac:chgData name="Jesper Gaardboe Jensen" userId="d9fd0326-cc3c-45b9-b97a-6bf0c54b0409" providerId="ADAL" clId="{6325C64F-A623-4141-A823-82E2535015F9}" dt="2025-10-19T15:02:54.586" v="500" actId="20577"/>
          <ac:spMkLst>
            <pc:docMk/>
            <pc:sldMk cId="2488556386" sldId="3542"/>
            <ac:spMk id="4" creationId="{28CB7F5E-7652-9327-3605-11F8C12A7D52}"/>
          </ac:spMkLst>
        </pc:spChg>
        <pc:picChg chg="add mod">
          <ac:chgData name="Jesper Gaardboe Jensen" userId="d9fd0326-cc3c-45b9-b97a-6bf0c54b0409" providerId="ADAL" clId="{6325C64F-A623-4141-A823-82E2535015F9}" dt="2025-10-19T15:03:06.588" v="502"/>
          <ac:picMkLst>
            <pc:docMk/>
            <pc:sldMk cId="2488556386" sldId="3542"/>
            <ac:picMk id="2" creationId="{E7141244-4247-58D6-7E92-58F0757A9178}"/>
          </ac:picMkLst>
        </pc:picChg>
        <pc:picChg chg="del">
          <ac:chgData name="Jesper Gaardboe Jensen" userId="d9fd0326-cc3c-45b9-b97a-6bf0c54b0409" providerId="ADAL" clId="{6325C64F-A623-4141-A823-82E2535015F9}" dt="2025-10-19T15:03:06.237" v="501" actId="478"/>
          <ac:picMkLst>
            <pc:docMk/>
            <pc:sldMk cId="2488556386" sldId="3542"/>
            <ac:picMk id="5" creationId="{79F30B6E-AB34-D6C4-1F3C-48E768A4C9FA}"/>
          </ac:picMkLst>
        </pc:picChg>
      </pc:sldChg>
      <pc:sldChg chg="add del">
        <pc:chgData name="Jesper Gaardboe Jensen" userId="d9fd0326-cc3c-45b9-b97a-6bf0c54b0409" providerId="ADAL" clId="{6325C64F-A623-4141-A823-82E2535015F9}" dt="2025-10-19T14:28:20.167" v="251" actId="47"/>
        <pc:sldMkLst>
          <pc:docMk/>
          <pc:sldMk cId="3847661703" sldId="3543"/>
        </pc:sldMkLst>
      </pc:sldChg>
      <pc:sldChg chg="add ord">
        <pc:chgData name="Jesper Gaardboe Jensen" userId="d9fd0326-cc3c-45b9-b97a-6bf0c54b0409" providerId="ADAL" clId="{6325C64F-A623-4141-A823-82E2535015F9}" dt="2025-10-21T06:31:21.955" v="1361"/>
        <pc:sldMkLst>
          <pc:docMk/>
          <pc:sldMk cId="2419391879" sldId="3555"/>
        </pc:sldMkLst>
      </pc:sldChg>
      <pc:sldChg chg="add ord">
        <pc:chgData name="Jesper Gaardboe Jensen" userId="d9fd0326-cc3c-45b9-b97a-6bf0c54b0409" providerId="ADAL" clId="{6325C64F-A623-4141-A823-82E2535015F9}" dt="2025-10-21T06:31:21.955" v="1361"/>
        <pc:sldMkLst>
          <pc:docMk/>
          <pc:sldMk cId="774932804" sldId="3566"/>
        </pc:sldMkLst>
      </pc:sldChg>
      <pc:sldChg chg="add del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3916584030" sldId="3644"/>
        </pc:sldMkLst>
      </pc:sldChg>
      <pc:sldChg chg="modSp add mod ord">
        <pc:chgData name="Jesper Gaardboe Jensen" userId="d9fd0326-cc3c-45b9-b97a-6bf0c54b0409" providerId="ADAL" clId="{6325C64F-A623-4141-A823-82E2535015F9}" dt="2025-10-21T06:31:21.955" v="1361"/>
        <pc:sldMkLst>
          <pc:docMk/>
          <pc:sldMk cId="1917299218" sldId="3659"/>
        </pc:sldMkLst>
        <pc:spChg chg="mod">
          <ac:chgData name="Jesper Gaardboe Jensen" userId="d9fd0326-cc3c-45b9-b97a-6bf0c54b0409" providerId="ADAL" clId="{6325C64F-A623-4141-A823-82E2535015F9}" dt="2025-10-19T15:10:39.537" v="847" actId="207"/>
          <ac:spMkLst>
            <pc:docMk/>
            <pc:sldMk cId="1917299218" sldId="3659"/>
            <ac:spMk id="9" creationId="{83994DB0-3684-8DFB-852D-D2C761E4CA2D}"/>
          </ac:spMkLst>
        </pc:spChg>
        <pc:spChg chg="mod">
          <ac:chgData name="Jesper Gaardboe Jensen" userId="d9fd0326-cc3c-45b9-b97a-6bf0c54b0409" providerId="ADAL" clId="{6325C64F-A623-4141-A823-82E2535015F9}" dt="2025-10-19T15:10:29.773" v="846" actId="207"/>
          <ac:spMkLst>
            <pc:docMk/>
            <pc:sldMk cId="1917299218" sldId="3659"/>
            <ac:spMk id="10" creationId="{924B223E-8D32-69D0-989A-6DF19D184F4E}"/>
          </ac:spMkLst>
        </pc:spChg>
        <pc:spChg chg="mod">
          <ac:chgData name="Jesper Gaardboe Jensen" userId="d9fd0326-cc3c-45b9-b97a-6bf0c54b0409" providerId="ADAL" clId="{6325C64F-A623-4141-A823-82E2535015F9}" dt="2025-10-19T15:11:09.433" v="863" actId="20577"/>
          <ac:spMkLst>
            <pc:docMk/>
            <pc:sldMk cId="1917299218" sldId="3659"/>
            <ac:spMk id="11" creationId="{B2494B36-8935-0B30-D607-1F1943FC0682}"/>
          </ac:spMkLst>
        </pc:spChg>
      </pc:sldChg>
      <pc:sldChg chg="modSp add mod modAnim">
        <pc:chgData name="Jesper Gaardboe Jensen" userId="d9fd0326-cc3c-45b9-b97a-6bf0c54b0409" providerId="ADAL" clId="{6325C64F-A623-4141-A823-82E2535015F9}" dt="2025-10-20T08:22:48.655" v="1070" actId="20577"/>
        <pc:sldMkLst>
          <pc:docMk/>
          <pc:sldMk cId="1891756922" sldId="3675"/>
        </pc:sldMkLst>
        <pc:spChg chg="mod">
          <ac:chgData name="Jesper Gaardboe Jensen" userId="d9fd0326-cc3c-45b9-b97a-6bf0c54b0409" providerId="ADAL" clId="{6325C64F-A623-4141-A823-82E2535015F9}" dt="2025-10-20T08:22:48.655" v="1070" actId="20577"/>
          <ac:spMkLst>
            <pc:docMk/>
            <pc:sldMk cId="1891756922" sldId="3675"/>
            <ac:spMk id="3" creationId="{6A61DF79-5DCE-9C8A-3104-73ACEEDB1974}"/>
          </ac:spMkLst>
        </pc:spChg>
        <pc:picChg chg="mod">
          <ac:chgData name="Jesper Gaardboe Jensen" userId="d9fd0326-cc3c-45b9-b97a-6bf0c54b0409" providerId="ADAL" clId="{6325C64F-A623-4141-A823-82E2535015F9}" dt="2025-10-19T14:45:52.431" v="276" actId="1076"/>
          <ac:picMkLst>
            <pc:docMk/>
            <pc:sldMk cId="1891756922" sldId="3675"/>
            <ac:picMk id="5" creationId="{9270863F-B221-001C-B3EC-8466F97443B7}"/>
          </ac:picMkLst>
        </pc:picChg>
      </pc:sldChg>
      <pc:sldChg chg="add del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1104042297" sldId="3678"/>
        </pc:sldMkLst>
      </pc:sldChg>
      <pc:sldChg chg="add del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979557533" sldId="3679"/>
        </pc:sldMkLst>
      </pc:sldChg>
      <pc:sldChg chg="addSp modSp add mod modAnim">
        <pc:chgData name="Jesper Gaardboe Jensen" userId="d9fd0326-cc3c-45b9-b97a-6bf0c54b0409" providerId="ADAL" clId="{6325C64F-A623-4141-A823-82E2535015F9}" dt="2025-10-19T15:04:08.996" v="504" actId="207"/>
        <pc:sldMkLst>
          <pc:docMk/>
          <pc:sldMk cId="3102961639" sldId="3682"/>
        </pc:sldMkLst>
        <pc:spChg chg="add mod">
          <ac:chgData name="Jesper Gaardboe Jensen" userId="d9fd0326-cc3c-45b9-b97a-6bf0c54b0409" providerId="ADAL" clId="{6325C64F-A623-4141-A823-82E2535015F9}" dt="2025-10-19T15:04:08.996" v="504" actId="207"/>
          <ac:spMkLst>
            <pc:docMk/>
            <pc:sldMk cId="3102961639" sldId="3682"/>
            <ac:spMk id="4" creationId="{7006EDCD-8748-46DF-D4EC-576263E8DEFD}"/>
          </ac:spMkLst>
        </pc:spChg>
      </pc:sldChg>
      <pc:sldChg chg="modSp add del mod ord">
        <pc:chgData name="Jesper Gaardboe Jensen" userId="d9fd0326-cc3c-45b9-b97a-6bf0c54b0409" providerId="ADAL" clId="{6325C64F-A623-4141-A823-82E2535015F9}" dt="2025-10-20T08:18:58.712" v="1041" actId="47"/>
        <pc:sldMkLst>
          <pc:docMk/>
          <pc:sldMk cId="1480803984" sldId="3684"/>
        </pc:sldMkLst>
        <pc:spChg chg="mod">
          <ac:chgData name="Jesper Gaardboe Jensen" userId="d9fd0326-cc3c-45b9-b97a-6bf0c54b0409" providerId="ADAL" clId="{6325C64F-A623-4141-A823-82E2535015F9}" dt="2025-10-20T07:55:57.967" v="889" actId="20577"/>
          <ac:spMkLst>
            <pc:docMk/>
            <pc:sldMk cId="1480803984" sldId="3684"/>
            <ac:spMk id="2" creationId="{EEBA626D-3A2D-2163-5635-5FAEF7030653}"/>
          </ac:spMkLst>
        </pc:spChg>
        <pc:spChg chg="mod">
          <ac:chgData name="Jesper Gaardboe Jensen" userId="d9fd0326-cc3c-45b9-b97a-6bf0c54b0409" providerId="ADAL" clId="{6325C64F-A623-4141-A823-82E2535015F9}" dt="2025-10-20T07:57:11.800" v="931" actId="20577"/>
          <ac:spMkLst>
            <pc:docMk/>
            <pc:sldMk cId="1480803984" sldId="3684"/>
            <ac:spMk id="8" creationId="{06F94B82-22E5-31AF-3872-45D6012B4B32}"/>
          </ac:spMkLst>
        </pc:spChg>
      </pc:sldChg>
      <pc:sldChg chg="addSp delSp modSp add mod ord modAnim">
        <pc:chgData name="Jesper Gaardboe Jensen" userId="d9fd0326-cc3c-45b9-b97a-6bf0c54b0409" providerId="ADAL" clId="{6325C64F-A623-4141-A823-82E2535015F9}" dt="2025-10-20T08:18:53.355" v="1040"/>
        <pc:sldMkLst>
          <pc:docMk/>
          <pc:sldMk cId="1337981243" sldId="3685"/>
        </pc:sldMkLst>
        <pc:spChg chg="mod">
          <ac:chgData name="Jesper Gaardboe Jensen" userId="d9fd0326-cc3c-45b9-b97a-6bf0c54b0409" providerId="ADAL" clId="{6325C64F-A623-4141-A823-82E2535015F9}" dt="2025-10-19T14:50:02.416" v="367" actId="14100"/>
          <ac:spMkLst>
            <pc:docMk/>
            <pc:sldMk cId="1337981243" sldId="3685"/>
            <ac:spMk id="2" creationId="{5EBD0413-15D9-3B98-8EDE-3423500AAB58}"/>
          </ac:spMkLst>
        </pc:spChg>
        <pc:spChg chg="del mod">
          <ac:chgData name="Jesper Gaardboe Jensen" userId="d9fd0326-cc3c-45b9-b97a-6bf0c54b0409" providerId="ADAL" clId="{6325C64F-A623-4141-A823-82E2535015F9}" dt="2025-10-19T14:49:53.641" v="366" actId="478"/>
          <ac:spMkLst>
            <pc:docMk/>
            <pc:sldMk cId="1337981243" sldId="3685"/>
            <ac:spMk id="8" creationId="{2F42A3E9-8D66-13E1-8F28-6554EA95FB1E}"/>
          </ac:spMkLst>
        </pc:spChg>
        <pc:spChg chg="add mod">
          <ac:chgData name="Jesper Gaardboe Jensen" userId="d9fd0326-cc3c-45b9-b97a-6bf0c54b0409" providerId="ADAL" clId="{6325C64F-A623-4141-A823-82E2535015F9}" dt="2025-10-20T07:59:40.393" v="964" actId="1036"/>
          <ac:spMkLst>
            <pc:docMk/>
            <pc:sldMk cId="1337981243" sldId="3685"/>
            <ac:spMk id="21" creationId="{177F7C81-0E02-FDA2-E703-711598144BDB}"/>
          </ac:spMkLst>
        </pc:spChg>
        <pc:picChg chg="add mod">
          <ac:chgData name="Jesper Gaardboe Jensen" userId="d9fd0326-cc3c-45b9-b97a-6bf0c54b0409" providerId="ADAL" clId="{6325C64F-A623-4141-A823-82E2535015F9}" dt="2025-10-19T14:50:21.870" v="373" actId="14100"/>
          <ac:picMkLst>
            <pc:docMk/>
            <pc:sldMk cId="1337981243" sldId="3685"/>
            <ac:picMk id="4" creationId="{C3D6398D-FC10-542D-9E23-869721EA8098}"/>
          </ac:picMkLst>
        </pc:picChg>
        <pc:picChg chg="add del mod">
          <ac:chgData name="Jesper Gaardboe Jensen" userId="d9fd0326-cc3c-45b9-b97a-6bf0c54b0409" providerId="ADAL" clId="{6325C64F-A623-4141-A823-82E2535015F9}" dt="2025-10-19T14:54:48.211" v="377" actId="478"/>
          <ac:picMkLst>
            <pc:docMk/>
            <pc:sldMk cId="1337981243" sldId="3685"/>
            <ac:picMk id="6" creationId="{58A35FD9-AA85-1A8C-BBD1-CC733B39ABF7}"/>
          </ac:picMkLst>
        </pc:picChg>
        <pc:picChg chg="add mod">
          <ac:chgData name="Jesper Gaardboe Jensen" userId="d9fd0326-cc3c-45b9-b97a-6bf0c54b0409" providerId="ADAL" clId="{6325C64F-A623-4141-A823-82E2535015F9}" dt="2025-10-19T15:00:04.324" v="429" actId="1076"/>
          <ac:picMkLst>
            <pc:docMk/>
            <pc:sldMk cId="1337981243" sldId="3685"/>
            <ac:picMk id="10" creationId="{D6FD6DF4-1CDC-D610-E803-FF849D28781C}"/>
          </ac:picMkLst>
        </pc:picChg>
        <pc:picChg chg="add mod">
          <ac:chgData name="Jesper Gaardboe Jensen" userId="d9fd0326-cc3c-45b9-b97a-6bf0c54b0409" providerId="ADAL" clId="{6325C64F-A623-4141-A823-82E2535015F9}" dt="2025-10-19T15:00:04.324" v="429" actId="1076"/>
          <ac:picMkLst>
            <pc:docMk/>
            <pc:sldMk cId="1337981243" sldId="3685"/>
            <ac:picMk id="12" creationId="{E0C82025-C361-8D0C-BBB6-AE8A7C7432EE}"/>
          </ac:picMkLst>
        </pc:picChg>
        <pc:picChg chg="add mod">
          <ac:chgData name="Jesper Gaardboe Jensen" userId="d9fd0326-cc3c-45b9-b97a-6bf0c54b0409" providerId="ADAL" clId="{6325C64F-A623-4141-A823-82E2535015F9}" dt="2025-10-19T15:00:04.324" v="429" actId="1076"/>
          <ac:picMkLst>
            <pc:docMk/>
            <pc:sldMk cId="1337981243" sldId="3685"/>
            <ac:picMk id="14" creationId="{D906DDA6-5337-8021-49AA-2A3D3EE8375E}"/>
          </ac:picMkLst>
        </pc:picChg>
        <pc:picChg chg="add mod modCrop">
          <ac:chgData name="Jesper Gaardboe Jensen" userId="d9fd0326-cc3c-45b9-b97a-6bf0c54b0409" providerId="ADAL" clId="{6325C64F-A623-4141-A823-82E2535015F9}" dt="2025-10-19T15:00:04.324" v="429" actId="1076"/>
          <ac:picMkLst>
            <pc:docMk/>
            <pc:sldMk cId="1337981243" sldId="3685"/>
            <ac:picMk id="16" creationId="{80496BEB-817C-2075-405E-B112DDB6304B}"/>
          </ac:picMkLst>
        </pc:picChg>
        <pc:picChg chg="add mod">
          <ac:chgData name="Jesper Gaardboe Jensen" userId="d9fd0326-cc3c-45b9-b97a-6bf0c54b0409" providerId="ADAL" clId="{6325C64F-A623-4141-A823-82E2535015F9}" dt="2025-10-19T15:00:04.324" v="429" actId="1076"/>
          <ac:picMkLst>
            <pc:docMk/>
            <pc:sldMk cId="1337981243" sldId="3685"/>
            <ac:picMk id="18" creationId="{83E33EC8-C214-A5C9-1D6B-209821F4A298}"/>
          </ac:picMkLst>
        </pc:picChg>
        <pc:picChg chg="add mod modCrop">
          <ac:chgData name="Jesper Gaardboe Jensen" userId="d9fd0326-cc3c-45b9-b97a-6bf0c54b0409" providerId="ADAL" clId="{6325C64F-A623-4141-A823-82E2535015F9}" dt="2025-10-19T15:00:04.324" v="429" actId="1076"/>
          <ac:picMkLst>
            <pc:docMk/>
            <pc:sldMk cId="1337981243" sldId="3685"/>
            <ac:picMk id="20" creationId="{F5B4117D-F773-EFE6-6916-57BB04679363}"/>
          </ac:picMkLst>
        </pc:picChg>
      </pc:sldChg>
      <pc:sldChg chg="modSp add del mod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2066709688" sldId="3686"/>
        </pc:sldMkLst>
        <pc:spChg chg="mod">
          <ac:chgData name="Jesper Gaardboe Jensen" userId="d9fd0326-cc3c-45b9-b97a-6bf0c54b0409" providerId="ADAL" clId="{6325C64F-A623-4141-A823-82E2535015F9}" dt="2025-10-19T15:04:48.827" v="531" actId="20577"/>
          <ac:spMkLst>
            <pc:docMk/>
            <pc:sldMk cId="2066709688" sldId="3686"/>
            <ac:spMk id="2" creationId="{86791041-0099-82BB-0436-5D2506E3DBCD}"/>
          </ac:spMkLst>
        </pc:spChg>
        <pc:spChg chg="mod">
          <ac:chgData name="Jesper Gaardboe Jensen" userId="d9fd0326-cc3c-45b9-b97a-6bf0c54b0409" providerId="ADAL" clId="{6325C64F-A623-4141-A823-82E2535015F9}" dt="2025-10-19T15:06:44.399" v="839" actId="6549"/>
          <ac:spMkLst>
            <pc:docMk/>
            <pc:sldMk cId="2066709688" sldId="3686"/>
            <ac:spMk id="8" creationId="{79ADA8A7-7365-AAF6-7DCC-23901CE6D697}"/>
          </ac:spMkLst>
        </pc:spChg>
      </pc:sldChg>
      <pc:sldChg chg="add del ord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720033408" sldId="3687"/>
        </pc:sldMkLst>
      </pc:sldChg>
      <pc:sldChg chg="add">
        <pc:chgData name="Jesper Gaardboe Jensen" userId="d9fd0326-cc3c-45b9-b97a-6bf0c54b0409" providerId="ADAL" clId="{6325C64F-A623-4141-A823-82E2535015F9}" dt="2025-10-19T14:40:22.691" v="271"/>
        <pc:sldMkLst>
          <pc:docMk/>
          <pc:sldMk cId="2633940346" sldId="3688"/>
        </pc:sldMkLst>
      </pc:sldChg>
      <pc:sldChg chg="add">
        <pc:chgData name="Jesper Gaardboe Jensen" userId="d9fd0326-cc3c-45b9-b97a-6bf0c54b0409" providerId="ADAL" clId="{6325C64F-A623-4141-A823-82E2535015F9}" dt="2025-10-19T14:40:22.845" v="272"/>
        <pc:sldMkLst>
          <pc:docMk/>
          <pc:sldMk cId="536669664" sldId="3689"/>
        </pc:sldMkLst>
      </pc:sldChg>
      <pc:sldChg chg="add">
        <pc:chgData name="Jesper Gaardboe Jensen" userId="d9fd0326-cc3c-45b9-b97a-6bf0c54b0409" providerId="ADAL" clId="{6325C64F-A623-4141-A823-82E2535015F9}" dt="2025-10-19T14:40:22.991" v="273"/>
        <pc:sldMkLst>
          <pc:docMk/>
          <pc:sldMk cId="2666983324" sldId="3690"/>
        </pc:sldMkLst>
      </pc:sldChg>
      <pc:sldChg chg="add del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2606609537" sldId="3691"/>
        </pc:sldMkLst>
      </pc:sldChg>
      <pc:sldChg chg="add del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1632808195" sldId="3692"/>
        </pc:sldMkLst>
      </pc:sldChg>
      <pc:sldChg chg="add del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1325753123" sldId="3693"/>
        </pc:sldMkLst>
      </pc:sldChg>
      <pc:sldChg chg="add del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3702981046" sldId="3694"/>
        </pc:sldMkLst>
      </pc:sldChg>
      <pc:sldChg chg="new">
        <pc:chgData name="Jesper Gaardboe Jensen" userId="d9fd0326-cc3c-45b9-b97a-6bf0c54b0409" providerId="ADAL" clId="{6325C64F-A623-4141-A823-82E2535015F9}" dt="2025-10-19T15:08:26.883" v="843" actId="680"/>
        <pc:sldMkLst>
          <pc:docMk/>
          <pc:sldMk cId="3775116154" sldId="3695"/>
        </pc:sldMkLst>
      </pc:sldChg>
      <pc:sldChg chg="new del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4157719043" sldId="3696"/>
        </pc:sldMkLst>
      </pc:sldChg>
      <pc:sldChg chg="add del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1782781420" sldId="3697"/>
        </pc:sldMkLst>
      </pc:sldChg>
      <pc:sldChg chg="add del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128019972" sldId="3698"/>
        </pc:sldMkLst>
      </pc:sldChg>
      <pc:sldChg chg="add del">
        <pc:chgData name="Jesper Gaardboe Jensen" userId="d9fd0326-cc3c-45b9-b97a-6bf0c54b0409" providerId="ADAL" clId="{6325C64F-A623-4141-A823-82E2535015F9}" dt="2025-10-21T06:30:52.051" v="1359" actId="47"/>
        <pc:sldMkLst>
          <pc:docMk/>
          <pc:sldMk cId="3690997891" sldId="3699"/>
        </pc:sldMkLst>
      </pc:sldChg>
    </pc:docChg>
  </pc:docChgLst>
  <pc:docChgLst>
    <pc:chgData name="Jesper Gaardboe Jensen" userId="d9fd0326-cc3c-45b9-b97a-6bf0c54b0409" providerId="ADAL" clId="{234FC2B6-4847-4B17-BD20-602F8EC9C66A}"/>
    <pc:docChg chg="delSld">
      <pc:chgData name="Jesper Gaardboe Jensen" userId="d9fd0326-cc3c-45b9-b97a-6bf0c54b0409" providerId="ADAL" clId="{234FC2B6-4847-4B17-BD20-602F8EC9C66A}" dt="2025-05-01T12:10:34.729" v="0" actId="47"/>
      <pc:docMkLst>
        <pc:docMk/>
      </pc:docMkLst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3373677075" sldId="3528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211174708" sldId="3533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3987725152" sldId="3535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202163160" sldId="3550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267354157" sldId="3554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986516932" sldId="3555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612234928" sldId="3560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798415653" sldId="3561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368304384" sldId="3565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88557906" sldId="3566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990176086" sldId="3570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869165020" sldId="3571"/>
        </pc:sldMkLst>
      </pc:sldChg>
    </pc:docChg>
  </pc:docChgLst>
  <pc:docChgLst>
    <pc:chgData name="Tue Nilsson Poulsen" userId="41a353fe-f815-460a-89db-4e97de7f1c79" providerId="ADAL" clId="{4ADCED4E-F22C-4544-BD67-D6DEFA8F013D}"/>
    <pc:docChg chg="undo custSel addSld delSld modSld sldOrd">
      <pc:chgData name="Tue Nilsson Poulsen" userId="41a353fe-f815-460a-89db-4e97de7f1c79" providerId="ADAL" clId="{4ADCED4E-F22C-4544-BD67-D6DEFA8F013D}" dt="2025-10-21T08:51:27.328" v="865"/>
      <pc:docMkLst>
        <pc:docMk/>
      </pc:docMkLst>
      <pc:sldChg chg="addSp delSp modSp mod">
        <pc:chgData name="Tue Nilsson Poulsen" userId="41a353fe-f815-460a-89db-4e97de7f1c79" providerId="ADAL" clId="{4ADCED4E-F22C-4544-BD67-D6DEFA8F013D}" dt="2025-10-21T07:06:04.779" v="651" actId="20577"/>
        <pc:sldMkLst>
          <pc:docMk/>
          <pc:sldMk cId="2633940346" sldId="3688"/>
        </pc:sldMkLst>
        <pc:spChg chg="mod">
          <ac:chgData name="Tue Nilsson Poulsen" userId="41a353fe-f815-460a-89db-4e97de7f1c79" providerId="ADAL" clId="{4ADCED4E-F22C-4544-BD67-D6DEFA8F013D}" dt="2025-10-20T14:59:57.273" v="15" actId="20577"/>
          <ac:spMkLst>
            <pc:docMk/>
            <pc:sldMk cId="2633940346" sldId="3688"/>
            <ac:spMk id="2" creationId="{7E90F017-2754-3A5D-728B-AAB9C0167449}"/>
          </ac:spMkLst>
        </pc:spChg>
        <pc:spChg chg="add mod">
          <ac:chgData name="Tue Nilsson Poulsen" userId="41a353fe-f815-460a-89db-4e97de7f1c79" providerId="ADAL" clId="{4ADCED4E-F22C-4544-BD67-D6DEFA8F013D}" dt="2025-10-21T07:06:04.779" v="651" actId="20577"/>
          <ac:spMkLst>
            <pc:docMk/>
            <pc:sldMk cId="2633940346" sldId="3688"/>
            <ac:spMk id="5" creationId="{28EF81BC-C41C-1E66-2C6D-DDBC92AE501D}"/>
          </ac:spMkLst>
        </pc:spChg>
        <pc:spChg chg="del mod">
          <ac:chgData name="Tue Nilsson Poulsen" userId="41a353fe-f815-460a-89db-4e97de7f1c79" providerId="ADAL" clId="{4ADCED4E-F22C-4544-BD67-D6DEFA8F013D}" dt="2025-10-20T21:15:45.102" v="73" actId="478"/>
          <ac:spMkLst>
            <pc:docMk/>
            <pc:sldMk cId="2633940346" sldId="3688"/>
            <ac:spMk id="8" creationId="{A1916B87-3C7F-6889-611F-19BD7EA1C958}"/>
          </ac:spMkLst>
        </pc:spChg>
        <pc:picChg chg="add del mod">
          <ac:chgData name="Tue Nilsson Poulsen" userId="41a353fe-f815-460a-89db-4e97de7f1c79" providerId="ADAL" clId="{4ADCED4E-F22C-4544-BD67-D6DEFA8F013D}" dt="2025-10-20T21:22:23.403" v="345" actId="478"/>
          <ac:picMkLst>
            <pc:docMk/>
            <pc:sldMk cId="2633940346" sldId="3688"/>
            <ac:picMk id="3" creationId="{73BCE68B-2CE2-3E44-9F49-87AC8C8D33D8}"/>
          </ac:picMkLst>
        </pc:picChg>
      </pc:sldChg>
      <pc:sldChg chg="modSp mod">
        <pc:chgData name="Tue Nilsson Poulsen" userId="41a353fe-f815-460a-89db-4e97de7f1c79" providerId="ADAL" clId="{4ADCED4E-F22C-4544-BD67-D6DEFA8F013D}" dt="2025-10-20T21:19:11.832" v="193" actId="20577"/>
        <pc:sldMkLst>
          <pc:docMk/>
          <pc:sldMk cId="536669664" sldId="3689"/>
        </pc:sldMkLst>
        <pc:spChg chg="mod">
          <ac:chgData name="Tue Nilsson Poulsen" userId="41a353fe-f815-460a-89db-4e97de7f1c79" providerId="ADAL" clId="{4ADCED4E-F22C-4544-BD67-D6DEFA8F013D}" dt="2025-10-20T21:18:01.903" v="111" actId="20577"/>
          <ac:spMkLst>
            <pc:docMk/>
            <pc:sldMk cId="536669664" sldId="3689"/>
            <ac:spMk id="2" creationId="{EA4758D1-9A83-0D7D-EA48-CAD7CC9DB4FB}"/>
          </ac:spMkLst>
        </pc:spChg>
        <pc:spChg chg="mod">
          <ac:chgData name="Tue Nilsson Poulsen" userId="41a353fe-f815-460a-89db-4e97de7f1c79" providerId="ADAL" clId="{4ADCED4E-F22C-4544-BD67-D6DEFA8F013D}" dt="2025-10-20T21:19:11.832" v="193" actId="20577"/>
          <ac:spMkLst>
            <pc:docMk/>
            <pc:sldMk cId="536669664" sldId="3689"/>
            <ac:spMk id="8" creationId="{B2C97C0C-9266-977C-BB17-AF41A25E5798}"/>
          </ac:spMkLst>
        </pc:spChg>
      </pc:sldChg>
      <pc:sldChg chg="addSp delSp modSp mod modAnim">
        <pc:chgData name="Tue Nilsson Poulsen" userId="41a353fe-f815-460a-89db-4e97de7f1c79" providerId="ADAL" clId="{4ADCED4E-F22C-4544-BD67-D6DEFA8F013D}" dt="2025-10-21T08:51:27.328" v="865"/>
        <pc:sldMkLst>
          <pc:docMk/>
          <pc:sldMk cId="2666983324" sldId="3690"/>
        </pc:sldMkLst>
        <pc:spChg chg="mod">
          <ac:chgData name="Tue Nilsson Poulsen" userId="41a353fe-f815-460a-89db-4e97de7f1c79" providerId="ADAL" clId="{4ADCED4E-F22C-4544-BD67-D6DEFA8F013D}" dt="2025-10-20T21:25:32.306" v="559" actId="20577"/>
          <ac:spMkLst>
            <pc:docMk/>
            <pc:sldMk cId="2666983324" sldId="3690"/>
            <ac:spMk id="2" creationId="{D9848FEE-8A22-EDD0-0C89-F04C62D2BF81}"/>
          </ac:spMkLst>
        </pc:spChg>
        <pc:spChg chg="add mod">
          <ac:chgData name="Tue Nilsson Poulsen" userId="41a353fe-f815-460a-89db-4e97de7f1c79" providerId="ADAL" clId="{4ADCED4E-F22C-4544-BD67-D6DEFA8F013D}" dt="2025-10-21T08:48:53.866" v="857" actId="20577"/>
          <ac:spMkLst>
            <pc:docMk/>
            <pc:sldMk cId="2666983324" sldId="3690"/>
            <ac:spMk id="3" creationId="{979B5F4B-85C8-0905-0CD7-03D435935AF0}"/>
          </ac:spMkLst>
        </pc:spChg>
        <pc:spChg chg="del mod">
          <ac:chgData name="Tue Nilsson Poulsen" userId="41a353fe-f815-460a-89db-4e97de7f1c79" providerId="ADAL" clId="{4ADCED4E-F22C-4544-BD67-D6DEFA8F013D}" dt="2025-10-20T21:25:50.234" v="562"/>
          <ac:spMkLst>
            <pc:docMk/>
            <pc:sldMk cId="2666983324" sldId="3690"/>
            <ac:spMk id="8" creationId="{B4D156C1-C097-5A9B-BE3E-4304C57B8D3D}"/>
          </ac:spMkLst>
        </pc:spChg>
        <pc:graphicFrameChg chg="add del mod">
          <ac:chgData name="Tue Nilsson Poulsen" userId="41a353fe-f815-460a-89db-4e97de7f1c79" providerId="ADAL" clId="{4ADCED4E-F22C-4544-BD67-D6DEFA8F013D}" dt="2025-10-21T08:46:45.596" v="655" actId="478"/>
          <ac:graphicFrameMkLst>
            <pc:docMk/>
            <pc:sldMk cId="2666983324" sldId="3690"/>
            <ac:graphicFrameMk id="11" creationId="{711F7608-DF8A-AE3D-6EA2-1EFE8B163439}"/>
          </ac:graphicFrameMkLst>
        </pc:graphicFrameChg>
        <pc:picChg chg="add del mod">
          <ac:chgData name="Tue Nilsson Poulsen" userId="41a353fe-f815-460a-89db-4e97de7f1c79" providerId="ADAL" clId="{4ADCED4E-F22C-4544-BD67-D6DEFA8F013D}" dt="2025-10-20T21:28:35.218" v="577" actId="478"/>
          <ac:picMkLst>
            <pc:docMk/>
            <pc:sldMk cId="2666983324" sldId="3690"/>
            <ac:picMk id="3" creationId="{6BE73FF3-2D03-B31D-667B-7F7CC301F162}"/>
          </ac:picMkLst>
        </pc:picChg>
        <pc:picChg chg="add del mod">
          <ac:chgData name="Tue Nilsson Poulsen" userId="41a353fe-f815-460a-89db-4e97de7f1c79" providerId="ADAL" clId="{4ADCED4E-F22C-4544-BD67-D6DEFA8F013D}" dt="2025-10-20T21:28:56.534" v="580" actId="478"/>
          <ac:picMkLst>
            <pc:docMk/>
            <pc:sldMk cId="2666983324" sldId="3690"/>
            <ac:picMk id="4" creationId="{068CB648-E70A-BF7D-9EAA-F99E4767D4BA}"/>
          </ac:picMkLst>
        </pc:picChg>
        <pc:picChg chg="add del mod">
          <ac:chgData name="Tue Nilsson Poulsen" userId="41a353fe-f815-460a-89db-4e97de7f1c79" providerId="ADAL" clId="{4ADCED4E-F22C-4544-BD67-D6DEFA8F013D}" dt="2025-10-21T08:46:37.074" v="653" actId="478"/>
          <ac:picMkLst>
            <pc:docMk/>
            <pc:sldMk cId="2666983324" sldId="3690"/>
            <ac:picMk id="6" creationId="{EC64ED39-4F5F-5A8D-A5C4-95D71F893C83}"/>
          </ac:picMkLst>
        </pc:picChg>
        <pc:picChg chg="add del mod">
          <ac:chgData name="Tue Nilsson Poulsen" userId="41a353fe-f815-460a-89db-4e97de7f1c79" providerId="ADAL" clId="{4ADCED4E-F22C-4544-BD67-D6DEFA8F013D}" dt="2025-10-21T08:46:39.612" v="654" actId="478"/>
          <ac:picMkLst>
            <pc:docMk/>
            <pc:sldMk cId="2666983324" sldId="3690"/>
            <ac:picMk id="10" creationId="{2EBF7CE8-B8A6-440D-5BD5-7BDBA93B0380}"/>
          </ac:picMkLst>
        </pc:picChg>
      </pc:sldChg>
      <pc:sldChg chg="del">
        <pc:chgData name="Tue Nilsson Poulsen" userId="41a353fe-f815-460a-89db-4e97de7f1c79" providerId="ADAL" clId="{4ADCED4E-F22C-4544-BD67-D6DEFA8F013D}" dt="2025-10-20T21:20:13.594" v="197" actId="47"/>
        <pc:sldMkLst>
          <pc:docMk/>
          <pc:sldMk cId="3775116154" sldId="3695"/>
        </pc:sldMkLst>
      </pc:sldChg>
      <pc:sldChg chg="modSp add mod ord">
        <pc:chgData name="Tue Nilsson Poulsen" userId="41a353fe-f815-460a-89db-4e97de7f1c79" providerId="ADAL" clId="{4ADCED4E-F22C-4544-BD67-D6DEFA8F013D}" dt="2025-10-20T21:21:30.251" v="343" actId="113"/>
        <pc:sldMkLst>
          <pc:docMk/>
          <pc:sldMk cId="2887427110" sldId="3700"/>
        </pc:sldMkLst>
        <pc:spChg chg="mod">
          <ac:chgData name="Tue Nilsson Poulsen" userId="41a353fe-f815-460a-89db-4e97de7f1c79" providerId="ADAL" clId="{4ADCED4E-F22C-4544-BD67-D6DEFA8F013D}" dt="2025-10-20T21:20:23.448" v="213" actId="20577"/>
          <ac:spMkLst>
            <pc:docMk/>
            <pc:sldMk cId="2887427110" sldId="3700"/>
            <ac:spMk id="2" creationId="{93EB5A64-C4AD-1BF0-6388-1D586F08050C}"/>
          </ac:spMkLst>
        </pc:spChg>
        <pc:spChg chg="mod">
          <ac:chgData name="Tue Nilsson Poulsen" userId="41a353fe-f815-460a-89db-4e97de7f1c79" providerId="ADAL" clId="{4ADCED4E-F22C-4544-BD67-D6DEFA8F013D}" dt="2025-10-20T21:21:30.251" v="343" actId="113"/>
          <ac:spMkLst>
            <pc:docMk/>
            <pc:sldMk cId="2887427110" sldId="3700"/>
            <ac:spMk id="8" creationId="{BEFC64D0-D19A-AE59-32DD-BFF17D48959C}"/>
          </ac:spMkLst>
        </pc:spChg>
      </pc:sldChg>
      <pc:sldChg chg="add">
        <pc:chgData name="Tue Nilsson Poulsen" userId="41a353fe-f815-460a-89db-4e97de7f1c79" providerId="ADAL" clId="{4ADCED4E-F22C-4544-BD67-D6DEFA8F013D}" dt="2025-10-20T21:22:20.426" v="344"/>
        <pc:sldMkLst>
          <pc:docMk/>
          <pc:sldMk cId="2014789395" sldId="3701"/>
        </pc:sldMkLst>
      </pc:sldChg>
      <pc:sldChg chg="addSp modSp new del mod">
        <pc:chgData name="Tue Nilsson Poulsen" userId="41a353fe-f815-460a-89db-4e97de7f1c79" providerId="ADAL" clId="{4ADCED4E-F22C-4544-BD67-D6DEFA8F013D}" dt="2025-10-20T21:38:40.688" v="598" actId="47"/>
        <pc:sldMkLst>
          <pc:docMk/>
          <pc:sldMk cId="793194326" sldId="3702"/>
        </pc:sldMkLst>
        <pc:graphicFrameChg chg="add mod">
          <ac:chgData name="Tue Nilsson Poulsen" userId="41a353fe-f815-460a-89db-4e97de7f1c79" providerId="ADAL" clId="{4ADCED4E-F22C-4544-BD67-D6DEFA8F013D}" dt="2025-10-20T21:37:39.271" v="596" actId="1076"/>
          <ac:graphicFrameMkLst>
            <pc:docMk/>
            <pc:sldMk cId="793194326" sldId="3702"/>
            <ac:graphicFrameMk id="2" creationId="{CFD8A3B0-74D9-600F-0A8B-D8A659572737}"/>
          </ac:graphicFrameMkLst>
        </pc:graphicFrameChg>
      </pc:sldChg>
      <pc:sldChg chg="addSp delSp modSp add mod modAnim">
        <pc:chgData name="Tue Nilsson Poulsen" userId="41a353fe-f815-460a-89db-4e97de7f1c79" providerId="ADAL" clId="{4ADCED4E-F22C-4544-BD67-D6DEFA8F013D}" dt="2025-10-21T08:50:02.880" v="858"/>
        <pc:sldMkLst>
          <pc:docMk/>
          <pc:sldMk cId="3348540118" sldId="3703"/>
        </pc:sldMkLst>
        <pc:graphicFrameChg chg="add mod modGraphic">
          <ac:chgData name="Tue Nilsson Poulsen" userId="41a353fe-f815-460a-89db-4e97de7f1c79" providerId="ADAL" clId="{4ADCED4E-F22C-4544-BD67-D6DEFA8F013D}" dt="2025-10-20T21:39:15.758" v="611" actId="1076"/>
          <ac:graphicFrameMkLst>
            <pc:docMk/>
            <pc:sldMk cId="3348540118" sldId="3703"/>
            <ac:graphicFrameMk id="3" creationId="{9B7BA0AF-D466-F735-3972-5C3512647BD9}"/>
          </ac:graphicFrameMkLst>
        </pc:graphicFrameChg>
        <pc:picChg chg="add mod">
          <ac:chgData name="Tue Nilsson Poulsen" userId="41a353fe-f815-460a-89db-4e97de7f1c79" providerId="ADAL" clId="{4ADCED4E-F22C-4544-BD67-D6DEFA8F013D}" dt="2025-10-20T21:39:49.864" v="617" actId="14100"/>
          <ac:picMkLst>
            <pc:docMk/>
            <pc:sldMk cId="3348540118" sldId="3703"/>
            <ac:picMk id="5" creationId="{84135F65-50B7-5276-459F-72553CF7D373}"/>
          </ac:picMkLst>
        </pc:picChg>
        <pc:picChg chg="del">
          <ac:chgData name="Tue Nilsson Poulsen" userId="41a353fe-f815-460a-89db-4e97de7f1c79" providerId="ADAL" clId="{4ADCED4E-F22C-4544-BD67-D6DEFA8F013D}" dt="2025-10-20T21:38:42.204" v="599" actId="478"/>
          <ac:picMkLst>
            <pc:docMk/>
            <pc:sldMk cId="3348540118" sldId="3703"/>
            <ac:picMk id="6" creationId="{B80B8056-A1F7-020E-6F86-FBA09B329E4A}"/>
          </ac:picMkLst>
        </pc:picChg>
        <pc:picChg chg="del">
          <ac:chgData name="Tue Nilsson Poulsen" userId="41a353fe-f815-460a-89db-4e97de7f1c79" providerId="ADAL" clId="{4ADCED4E-F22C-4544-BD67-D6DEFA8F013D}" dt="2025-10-20T21:38:42.821" v="600" actId="478"/>
          <ac:picMkLst>
            <pc:docMk/>
            <pc:sldMk cId="3348540118" sldId="3703"/>
            <ac:picMk id="10" creationId="{2BB1819A-99A6-1667-B6B0-3560DBCA6BB2}"/>
          </ac:picMkLst>
        </pc:picChg>
      </pc:sldChg>
      <pc:sldChg chg="add">
        <pc:chgData name="Tue Nilsson Poulsen" userId="41a353fe-f815-460a-89db-4e97de7f1c79" providerId="ADAL" clId="{4ADCED4E-F22C-4544-BD67-D6DEFA8F013D}" dt="2025-10-21T08:46:33.820" v="652"/>
        <pc:sldMkLst>
          <pc:docMk/>
          <pc:sldMk cId="798769793" sldId="370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businessregionfyn-my.sharepoint.com/personal/tnp_erhvervshusfyn_dk/Documents/Dashboarddata%20nybor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businessregionfyn-my.sharepoint.com/personal/tnp_erhvervshusfyn_dk/Documents/Dashboarddata%20nyborg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'Fordeling på køn'!$B$1</c:f>
              <c:strCache>
                <c:ptCount val="1"/>
                <c:pt idx="0">
                  <c:v>antal</c:v>
                </c:pt>
              </c:strCache>
            </c:strRef>
          </c:tx>
          <c:dPt>
            <c:idx val="0"/>
            <c:bubble3D val="0"/>
            <c:spPr>
              <a:solidFill>
                <a:srgbClr val="EE828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59F-43F1-90FB-CC9AEACDA4B2}"/>
              </c:ext>
            </c:extLst>
          </c:dPt>
          <c:dPt>
            <c:idx val="1"/>
            <c:bubble3D val="0"/>
            <c:spPr>
              <a:solidFill>
                <a:srgbClr val="4682B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59F-43F1-90FB-CC9AEACDA4B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B325A999-1ED0-4FA1-99C7-15CBDA0DF6E4}" type="VALUE">
                      <a:rPr lang="en-US" sz="1800"/>
                      <a:pPr/>
                      <a:t>[VÆRDI]</a:t>
                    </a:fld>
                    <a:endParaRPr lang="da-DK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59F-43F1-90FB-CC9AEACDA4B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DBB20A0-B3E5-46EF-88DA-6A472E145F73}" type="VALUE">
                      <a:rPr lang="en-US" sz="1800"/>
                      <a:pPr/>
                      <a:t>[VÆRDI]</a:t>
                    </a:fld>
                    <a:endParaRPr lang="da-DK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59F-43F1-90FB-CC9AEACDA4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'Fordeling på køn'!$A$2:$A$3</c:f>
              <c:strCache>
                <c:ptCount val="2"/>
                <c:pt idx="0">
                  <c:v>Kvinder</c:v>
                </c:pt>
                <c:pt idx="1">
                  <c:v>Mænd</c:v>
                </c:pt>
              </c:strCache>
            </c:strRef>
          </c:cat>
          <c:val>
            <c:numRef>
              <c:f>'Fordeling på køn'!$B$2:$B$3</c:f>
              <c:numCache>
                <c:formatCode>General</c:formatCode>
                <c:ptCount val="2"/>
                <c:pt idx="0">
                  <c:v>16370</c:v>
                </c:pt>
                <c:pt idx="1">
                  <c:v>16025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59F-43F1-90FB-CC9AEACDA4B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>
            <a:extLst>
              <a:ext uri="{FF2B5EF4-FFF2-40B4-BE49-F238E27FC236}">
                <a16:creationId xmlns:a16="http://schemas.microsoft.com/office/drawing/2014/main" id="{575F4B26-264D-40AC-B40A-B03BC67F7D2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75195398-8873-44D9-B20A-2FCD79C36EC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EDEF0-27BF-4B1C-BE59-D1C7F770857F}" type="datetimeFigureOut">
              <a:rPr lang="da-DK" smtClean="0"/>
              <a:t>21-10-2025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2820E861-23A0-4E58-A980-2A2309843F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8DEC62F4-C5EC-48E0-BD68-8BE6B90C72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BDA31-94CE-44B8-ACEE-E553C4ECDEF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40320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B1174-2B25-4056-9320-BF4A3290A8EE}" type="datetimeFigureOut">
              <a:rPr lang="da-DK" smtClean="0"/>
              <a:t>21-10-2025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623D2-5F61-41B3-AEDF-569D6C868EC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66223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5673D-CA19-2F00-55C9-9A0869944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CD747A88-BD7F-60D3-3D7C-C9672699B4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8677035D-F158-8D5E-2EE4-CE30252D4E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813E55D-68A7-726C-737F-4724FBA71F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623D2-5F61-41B3-AEDF-569D6C868ECC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7488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68AA0-2682-2666-C42C-EDC80161B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40BD4D20-47C1-B67D-3CCA-C9C75250F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C0A8D059-BEF6-FCCD-8197-2DC71D360E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69346AC-CC02-3C9E-4591-F8495E0FF3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41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26615-B6AD-FD91-0AF6-E35E494C3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1BFB983C-34A2-22E4-2F88-32DAC10AD2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8BD1B003-DD80-17AB-720A-5A6B35CA4D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238BF6A3-3252-F50F-9C81-D8BBF28E1D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1254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8CA0C-A104-3441-FFAB-B0DFC43F1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19971961-255D-6777-3C9A-32EC1A2A11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8998D87F-26C7-12E5-82E8-2F02F37F9C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95CB9A9-FFF3-24E3-D2DA-194E4C0FAE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6012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3C4C5-BF9F-1F67-4963-9376A6A43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23DEA14D-D443-AC72-3E60-6C39D7A804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C5451C2C-533B-7ED7-E8E4-5CC5A37554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AC9B5752-D8D9-9D93-6F33-3DAC191E98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82175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2FE5A4-1C56-C576-5368-6E0345E5D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1EE2A43A-D5F6-8E5C-A9C8-1786A91D85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C89E10F3-C9F2-E17C-C2F8-A44082059B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16C10D6-87DC-919A-E911-6CBB3B5D33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231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321E3-8766-A856-F887-D9DB2BCD7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E30E055C-59D4-E3C7-BB95-87B8224719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49F64776-AF9F-8CDC-2B54-B426625292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8629718-DA38-F017-6A51-3D5EF20CC7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1146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51BAC2-6997-4DA6-B620-EC478A4F464E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337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F6EA3-5BE1-862D-9170-9151A6E10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CD2DC95C-4D88-8436-E4E5-4023960EFC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BBC87BDB-ED91-14F2-FF47-B269EAFF6B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BCD8C8D-B23B-0603-D840-C5C678BAD2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5529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0356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4352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6ACD2-4E82-FB81-2E0A-388FCA4F4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C2EE6105-FDA3-84F9-4D8E-E4E213348B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74E9B3A9-63ED-34D8-9349-600B033C14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6CAB9236-7F22-4360-3D43-100AF6B594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8243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A9993-0D06-5314-708E-295180D3B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5E79BFAB-A967-B14B-0F80-A118CC3773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A2DCC200-258C-9A6C-4043-E49FD78298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788C0078-AB4A-DAF6-88BE-1C4C477DCA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1641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4F424-910C-4D95-10F2-F5277CF92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C0DF94E9-145A-CF03-6E45-F3999ACF26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7A5B0B91-CE32-F635-FFA7-000E01001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0E61955-A7B0-689E-AA6D-9FC47C9E7D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1623D2-5F61-41B3-AEDF-569D6C868ECC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3620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579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141EB5-836D-59AE-E6DF-F233549BA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2995" y="2766219"/>
            <a:ext cx="8386011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D1D48B3A-9C9E-5144-B839-A310FD9D78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84432" y="332656"/>
            <a:ext cx="1728153" cy="20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73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141EB5-836D-59AE-E6DF-F233549BA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2995" y="2766219"/>
            <a:ext cx="8386011" cy="1325563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A092A4A6-65F5-1D43-A067-83936EF75A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84432" y="332656"/>
            <a:ext cx="1728153" cy="20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42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ut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9" descr="Et billede, der indeholder udendørs, græs, træ, bygning&#10;&#10;Automatisk genereret beskrivelse">
            <a:extLst>
              <a:ext uri="{FF2B5EF4-FFF2-40B4-BE49-F238E27FC236}">
                <a16:creationId xmlns:a16="http://schemas.microsoft.com/office/drawing/2014/main" id="{22AD75CA-7DAA-8358-BECA-A3BFE7F71F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727FF27-DC5B-4A14-9EC4-779B314D20A1}" type="datetime1">
              <a:rPr lang="da-DK" smtClean="0"/>
              <a:t>21-10-2025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691E89D-E1D9-4DB9-AF00-88503D15F866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209E52B6-69FD-9585-C536-CB2F98840EB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95837" y="2039094"/>
            <a:ext cx="2400325" cy="277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62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102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 descr="Et billede, der indeholder udendørs, sky, plante, sø&#10;&#10;Automatisk genereret beskrivelse">
            <a:extLst>
              <a:ext uri="{FF2B5EF4-FFF2-40B4-BE49-F238E27FC236}">
                <a16:creationId xmlns:a16="http://schemas.microsoft.com/office/drawing/2014/main" id="{C2B65FB2-75FE-A097-1008-BF4964997B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01"/>
          <a:stretch/>
        </p:blipFill>
        <p:spPr>
          <a:xfrm>
            <a:off x="0" y="0"/>
            <a:ext cx="12192000" cy="68853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39235" y="2882320"/>
            <a:ext cx="10214187" cy="1974673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da-DK"/>
              <a:t>Tilføj titel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39237" y="4990289"/>
            <a:ext cx="10214185" cy="958991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da-DK"/>
              <a:t>Tilføj undertitel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E8DF427-F0E0-4CF1-950D-E9D18BC73E12}" type="datetime1">
              <a:rPr lang="da-DK" smtClean="0"/>
              <a:t>21-10-2025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691E89D-E1D9-4DB9-AF00-88503D15F866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6E3410F7-40DA-4101-9735-2854AAE0D8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91781" y="861790"/>
            <a:ext cx="1408436" cy="163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51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lede 7" descr="Et billede, der indeholder udendørs, græs, træ, bygning&#10;&#10;Automatisk genereret beskrivelse">
            <a:extLst>
              <a:ext uri="{FF2B5EF4-FFF2-40B4-BE49-F238E27FC236}">
                <a16:creationId xmlns:a16="http://schemas.microsoft.com/office/drawing/2014/main" id="{87E92059-3F87-1898-9D10-A2EBB2593B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" t="25000" r="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39235" y="2882320"/>
            <a:ext cx="10214187" cy="1974673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da-DK"/>
              <a:t>Tilføj titel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39237" y="4990289"/>
            <a:ext cx="10214185" cy="958991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Segoe UI Semilight" panose="020B0402040204020203" pitchFamily="34" charset="0"/>
                <a:ea typeface="Tahoma" panose="020B0604030504040204" pitchFamily="34" charset="0"/>
                <a:cs typeface="Segoe UI Semilight" panose="020B0402040204020203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da-DK"/>
              <a:t>Tilføj undertitel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574647C5-EE33-4D71-B6E8-92C7F6174421}" type="datetime1">
              <a:rPr lang="da-DK" smtClean="0"/>
              <a:t>21-10-2025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691E89D-E1D9-4DB9-AF00-88503D15F866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6E3410F7-40DA-4101-9735-2854AAE0D8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91781" y="861790"/>
            <a:ext cx="1408436" cy="163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591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E8580-9196-488E-9906-09FCFE89D187}" type="datetime1">
              <a:rPr lang="da-DK" smtClean="0"/>
              <a:t>21-10-2025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E89D-E1D9-4DB9-AF00-88503D15F86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20434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067491"/>
            <a:ext cx="10515600" cy="623197"/>
          </a:xfrm>
        </p:spPr>
        <p:txBody>
          <a:bodyPr/>
          <a:lstStyle>
            <a:lvl1pPr algn="l">
              <a:defRPr/>
            </a:lvl1pPr>
          </a:lstStyle>
          <a:p>
            <a:r>
              <a:rPr lang="da-DK"/>
              <a:t>Tilføj titel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0F313-B6EC-44F2-9648-67D7283E0A38}" type="datetime1">
              <a:rPr lang="da-DK" smtClean="0"/>
              <a:t>21-10-2025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E89D-E1D9-4DB9-AF00-88503D15F866}" type="slidenum">
              <a:rPr lang="da-DK" smtClean="0"/>
              <a:t>‹nr.›</a:t>
            </a:fld>
            <a:endParaRPr lang="da-DK"/>
          </a:p>
        </p:txBody>
      </p:sp>
      <p:pic>
        <p:nvPicPr>
          <p:cNvPr id="8" name="Billede 7">
            <a:extLst>
              <a:ext uri="{FF2B5EF4-FFF2-40B4-BE49-F238E27FC236}">
                <a16:creationId xmlns:a16="http://schemas.microsoft.com/office/drawing/2014/main" id="{4DF3C24E-8050-55FB-86BE-21C512172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8176"/>
          <a:stretch/>
        </p:blipFill>
        <p:spPr>
          <a:xfrm>
            <a:off x="10739615" y="271110"/>
            <a:ext cx="614185" cy="70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01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 med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186D7-B971-463A-8757-9F847F0A46F3}" type="datetime1">
              <a:rPr lang="da-DK" smtClean="0"/>
              <a:t>21-10-2025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E89D-E1D9-4DB9-AF00-88503D15F866}" type="slidenum">
              <a:rPr lang="da-DK" smtClean="0"/>
              <a:t>‹nr.›</a:t>
            </a:fld>
            <a:endParaRPr lang="da-DK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237D64-E55A-6A09-925D-9AF33DDCE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067491"/>
            <a:ext cx="5256211" cy="623197"/>
          </a:xfrm>
        </p:spPr>
        <p:txBody>
          <a:bodyPr/>
          <a:lstStyle>
            <a:lvl1pPr algn="l">
              <a:defRPr/>
            </a:lvl1pPr>
          </a:lstStyle>
          <a:p>
            <a:r>
              <a:rPr lang="da-DK"/>
              <a:t>Tilføj titel</a:t>
            </a:r>
            <a:endParaRPr lang="en-US"/>
          </a:p>
        </p:txBody>
      </p:sp>
      <p:pic>
        <p:nvPicPr>
          <p:cNvPr id="13" name="Billede 12" descr="Drone, der flyver over et felt">
            <a:extLst>
              <a:ext uri="{FF2B5EF4-FFF2-40B4-BE49-F238E27FC236}">
                <a16:creationId xmlns:a16="http://schemas.microsoft.com/office/drawing/2014/main" id="{0567A4CF-E8F5-89B2-4C09-7A16DDA504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0" r="16661"/>
          <a:stretch/>
        </p:blipFill>
        <p:spPr>
          <a:xfrm>
            <a:off x="7176120" y="1067491"/>
            <a:ext cx="4176091" cy="512217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E27A98-CB6D-A908-F5D3-47486C321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F839E85E-6E58-385B-FA88-DA4A78ADA4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8176"/>
          <a:stretch/>
        </p:blipFill>
        <p:spPr>
          <a:xfrm>
            <a:off x="10739615" y="271110"/>
            <a:ext cx="614185" cy="70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173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6358A-4D0A-4E21-895E-39972093A6C1}" type="datetime1">
              <a:rPr lang="da-DK" smtClean="0"/>
              <a:t>21-10-2025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E89D-E1D9-4DB9-AF00-88503D15F866}" type="slidenum">
              <a:rPr lang="da-DK" smtClean="0"/>
              <a:t>‹nr.›</a:t>
            </a:fld>
            <a:endParaRPr lang="da-DK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151D616-58AD-B04E-51D6-BDC54FDA87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067491"/>
            <a:ext cx="10515600" cy="623197"/>
          </a:xfrm>
        </p:spPr>
        <p:txBody>
          <a:bodyPr/>
          <a:lstStyle>
            <a:lvl1pPr algn="l">
              <a:defRPr/>
            </a:lvl1pPr>
          </a:lstStyle>
          <a:p>
            <a:r>
              <a:rPr lang="da-DK"/>
              <a:t>Tilføj titel</a:t>
            </a:r>
            <a:endParaRPr lang="en-US"/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E32F5740-CE62-AE6F-3816-38FE37E392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8176"/>
          <a:stretch/>
        </p:blipFill>
        <p:spPr>
          <a:xfrm>
            <a:off x="10739615" y="271110"/>
            <a:ext cx="614185" cy="70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14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rt/billede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48C0-04A9-42C5-B2EF-56C13E52A23D}" type="datetime1">
              <a:rPr lang="da-DK" smtClean="0"/>
              <a:t>21-10-2025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E89D-E1D9-4DB9-AF00-88503D15F866}" type="slidenum">
              <a:rPr lang="da-DK" smtClean="0"/>
              <a:t>‹nr.›</a:t>
            </a:fld>
            <a:endParaRPr lang="da-DK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237D64-E55A-6A09-925D-9AF33DDCED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6998" y="312855"/>
            <a:ext cx="9403908" cy="623197"/>
          </a:xfrm>
        </p:spPr>
        <p:txBody>
          <a:bodyPr/>
          <a:lstStyle>
            <a:lvl1pPr algn="l">
              <a:defRPr/>
            </a:lvl1pPr>
          </a:lstStyle>
          <a:p>
            <a:r>
              <a:rPr lang="da-DK"/>
              <a:t>Tilføj titel til billede eller kort</a:t>
            </a:r>
            <a:endParaRPr lang="en-US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6C459A3-C43C-DAD7-0230-964B4E555D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1124374"/>
            <a:ext cx="10514011" cy="522765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657C2563-87AC-4027-DCA5-EF94BA47E2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8176"/>
          <a:stretch/>
        </p:blipFill>
        <p:spPr>
          <a:xfrm>
            <a:off x="10739615" y="271110"/>
            <a:ext cx="614185" cy="70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8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419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799" userDrawn="1">
          <p15:clr>
            <a:srgbClr val="F26B43"/>
          </p15:clr>
        </p15:guide>
        <p15:guide id="3" orient="horz" pos="1253" userDrawn="1">
          <p15:clr>
            <a:srgbClr val="F26B43"/>
          </p15:clr>
        </p15:guide>
        <p15:guide id="4" orient="horz" pos="1706" userDrawn="1">
          <p15:clr>
            <a:srgbClr val="F26B43"/>
          </p15:clr>
        </p15:guide>
        <p15:guide id="5" orient="horz" pos="372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D62EB-990D-4E2C-A607-60C3D320212C}" type="datetime1">
              <a:rPr lang="da-DK" smtClean="0"/>
              <a:t>21-10-2025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784FA-304D-4D83-96C5-ACE6B540A923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36099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svg"/><Relationship Id="rId3" Type="http://schemas.openxmlformats.org/officeDocument/2006/relationships/image" Target="../media/image15.png"/><Relationship Id="rId7" Type="http://schemas.openxmlformats.org/officeDocument/2006/relationships/image" Target="../media/image12.png"/><Relationship Id="rId12" Type="http://schemas.openxmlformats.org/officeDocument/2006/relationships/image" Target="../media/image23.png"/><Relationship Id="rId17" Type="http://schemas.openxmlformats.org/officeDocument/2006/relationships/image" Target="../media/image28.svg"/><Relationship Id="rId2" Type="http://schemas.openxmlformats.org/officeDocument/2006/relationships/image" Target="../media/image14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11" Type="http://schemas.openxmlformats.org/officeDocument/2006/relationships/image" Target="../media/image22.svg"/><Relationship Id="rId5" Type="http://schemas.openxmlformats.org/officeDocument/2006/relationships/image" Target="../media/image17.jpeg"/><Relationship Id="rId15" Type="http://schemas.openxmlformats.org/officeDocument/2006/relationships/image" Target="../media/image26.sv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svg"/><Relationship Id="rId1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7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CEE22-A3D4-5FE5-9928-B5E149F20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 descr="Et billede, der indeholder udendørs, sky, vand, strand&#10;&#10;Automatisk genereret beskrivelse">
            <a:extLst>
              <a:ext uri="{FF2B5EF4-FFF2-40B4-BE49-F238E27FC236}">
                <a16:creationId xmlns:a16="http://schemas.microsoft.com/office/drawing/2014/main" id="{88006DFE-CBD9-3964-4D74-65020BE1E1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28CB7F5E-7652-9327-3605-11F8C12A7D52}"/>
              </a:ext>
            </a:extLst>
          </p:cNvPr>
          <p:cNvSpPr txBox="1"/>
          <p:nvPr/>
        </p:nvSpPr>
        <p:spPr>
          <a:xfrm>
            <a:off x="596174" y="611583"/>
            <a:ext cx="9764733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5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Status fra Geo Fyn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Søndersø, den 21. oktober 2025</a:t>
            </a:r>
            <a:endParaRPr kumimoji="0" lang="da-DK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E7141244-4247-58D6-7E92-58F0757A91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488556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9E70C-0AF9-022C-9ECE-AFDBA33C9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93EB5A64-C4AD-1BF0-6388-1D586F08050C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Grunddata i spil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BEFC64D0-D19A-AE59-32DD-BFF17D48959C}"/>
              </a:ext>
            </a:extLst>
          </p:cNvPr>
          <p:cNvSpPr txBox="1"/>
          <p:nvPr/>
        </p:nvSpPr>
        <p:spPr>
          <a:xfrm>
            <a:off x="1071512" y="1314383"/>
            <a:ext cx="10414636" cy="4194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tabLst/>
              <a:defRPr/>
            </a:pPr>
            <a:endParaRPr kumimoji="0" lang="da-DK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tabLst/>
              <a:defRPr/>
            </a:pPr>
            <a:r>
              <a:rPr lang="da-DK" sz="2700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4 spor</a:t>
            </a:r>
            <a:endParaRPr kumimoji="0" lang="da-DK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a-DK" sz="2700" b="1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Analysesamling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a-DK" sz="2700" b="1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Dashboards</a:t>
            </a: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a-DK" sz="2700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Tematiske kort</a:t>
            </a: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a-DK" sz="2700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Vidensdeling/workshops/kurser</a:t>
            </a:r>
          </a:p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tabLst/>
              <a:defRPr/>
            </a:pPr>
            <a:endParaRPr kumimoji="0" lang="da-DK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tabLst/>
              <a:defRPr/>
            </a:pPr>
            <a:endParaRPr kumimoji="0" lang="da-DK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1D17EF9C-2F2E-17B8-2489-FD6C8334BE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887427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D8EE6E-5A9E-ADA9-EC4F-5F24CD008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E90F017-2754-3A5D-728B-AAB9C0167449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Analysesamlingen</a:t>
            </a: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396B28F3-8E69-8BCA-93CC-3E714A3870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kstfelt 4">
            <a:extLst>
              <a:ext uri="{FF2B5EF4-FFF2-40B4-BE49-F238E27FC236}">
                <a16:creationId xmlns:a16="http://schemas.microsoft.com/office/drawing/2014/main" id="{28EF81BC-C41C-1E66-2C6D-DDBC92AE501D}"/>
              </a:ext>
            </a:extLst>
          </p:cNvPr>
          <p:cNvSpPr txBox="1"/>
          <p:nvPr/>
        </p:nvSpPr>
        <p:spPr>
          <a:xfrm>
            <a:off x="1071512" y="1905506"/>
            <a:ext cx="988050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3200"/>
              <a:t>Hvordan deler vi vores gode eksempler i kommunerne?</a:t>
            </a:r>
          </a:p>
          <a:p>
            <a:endParaRPr lang="da-DK" sz="3200"/>
          </a:p>
          <a:p>
            <a:r>
              <a:rPr lang="da-DK" sz="3200"/>
              <a:t>Teams?</a:t>
            </a:r>
          </a:p>
          <a:p>
            <a:r>
              <a:rPr lang="da-DK" sz="3200" err="1"/>
              <a:t>Sharepoint</a:t>
            </a:r>
            <a:r>
              <a:rPr lang="da-DK" sz="3200"/>
              <a:t>?</a:t>
            </a:r>
          </a:p>
          <a:p>
            <a:r>
              <a:rPr lang="da-DK" sz="3200"/>
              <a:t>Facebook?</a:t>
            </a:r>
          </a:p>
          <a:p>
            <a:r>
              <a:rPr lang="da-DK" sz="3200"/>
              <a:t>Leverandørportaler?</a:t>
            </a:r>
          </a:p>
          <a:p>
            <a:r>
              <a:rPr lang="da-DK" sz="3200"/>
              <a:t>Slack?</a:t>
            </a:r>
          </a:p>
          <a:p>
            <a:r>
              <a:rPr lang="da-DK" sz="3200"/>
              <a:t>Mailinglister?</a:t>
            </a:r>
          </a:p>
          <a:p>
            <a:r>
              <a:rPr lang="da-DK" sz="3200"/>
              <a:t>Gammeldags internetforum?</a:t>
            </a:r>
          </a:p>
        </p:txBody>
      </p:sp>
    </p:spTree>
    <p:extLst>
      <p:ext uri="{BB962C8B-B14F-4D97-AF65-F5344CB8AC3E}">
        <p14:creationId xmlns:p14="http://schemas.microsoft.com/office/powerpoint/2010/main" val="2633940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42534-017A-4BAE-EBFB-5315417861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A4471F51-DD5D-B2FF-4391-88CEAC4BB760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Analysesamlingen</a:t>
            </a: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20AED98D-65B6-1E72-C1CA-476BF3779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D01E86DE-A7F9-566E-0B9F-6F829D52A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11" y="1314383"/>
            <a:ext cx="6074355" cy="4336014"/>
          </a:xfrm>
          <a:prstGeom prst="rect">
            <a:avLst/>
          </a:prstGeom>
        </p:spPr>
      </p:pic>
      <p:sp>
        <p:nvSpPr>
          <p:cNvPr id="5" name="Tekstfelt 4">
            <a:extLst>
              <a:ext uri="{FF2B5EF4-FFF2-40B4-BE49-F238E27FC236}">
                <a16:creationId xmlns:a16="http://schemas.microsoft.com/office/drawing/2014/main" id="{2F32734C-5F2B-EE4E-8554-CC8B07308C46}"/>
              </a:ext>
            </a:extLst>
          </p:cNvPr>
          <p:cNvSpPr txBox="1"/>
          <p:nvPr/>
        </p:nvSpPr>
        <p:spPr>
          <a:xfrm>
            <a:off x="1071511" y="5882171"/>
            <a:ext cx="7530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/>
              <a:t>https://github.com/geofyn/analysesamling/</a:t>
            </a:r>
          </a:p>
        </p:txBody>
      </p:sp>
    </p:spTree>
    <p:extLst>
      <p:ext uri="{BB962C8B-B14F-4D97-AF65-F5344CB8AC3E}">
        <p14:creationId xmlns:p14="http://schemas.microsoft.com/office/powerpoint/2010/main" val="2014789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3756D-EC3B-D9BB-33DE-61B67DCD1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EA4758D1-9A83-0D7D-EA48-CAD7CC9DB4FB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Analysesamlingen - eksempler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B2C97C0C-9266-977C-BB17-AF41A25E5798}"/>
              </a:ext>
            </a:extLst>
          </p:cNvPr>
          <p:cNvSpPr txBox="1"/>
          <p:nvPr/>
        </p:nvSpPr>
        <p:spPr>
          <a:xfrm>
            <a:off x="1071512" y="1314383"/>
            <a:ext cx="10414636" cy="3674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tabLst/>
              <a:defRPr/>
            </a:pPr>
            <a:endParaRPr kumimoji="0" lang="da-DK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a-DK" sz="2700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Bryllupsforespørgsler</a:t>
            </a: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da-DK" sz="2700">
              <a:solidFill>
                <a:prstClr val="black"/>
              </a:solidFill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a-DK" sz="2700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Kirkejord</a:t>
            </a: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da-DK" sz="2700">
              <a:solidFill>
                <a:prstClr val="black"/>
              </a:solidFill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a-DK" sz="2700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Befolkningsudvikling i landsbyer</a:t>
            </a:r>
          </a:p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tabLst/>
              <a:defRPr/>
            </a:pPr>
            <a:endParaRPr kumimoji="0" lang="da-DK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34A326C0-6062-FF47-1845-B04F755527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536669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C8F3B-00EA-364E-E439-A387905C0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D9848FEE-8A22-EDD0-0C89-F04C62D2BF81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Fælleskommunal </a:t>
            </a:r>
            <a:r>
              <a:rPr kumimoji="0" lang="da-DK" sz="4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dashboard</a:t>
            </a:r>
            <a:endParaRPr kumimoji="0" lang="da-DK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4493C951-D837-2F8D-C4AB-36ABA00B4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Tekstfelt 2">
            <a:extLst>
              <a:ext uri="{FF2B5EF4-FFF2-40B4-BE49-F238E27FC236}">
                <a16:creationId xmlns:a16="http://schemas.microsoft.com/office/drawing/2014/main" id="{979B5F4B-85C8-0905-0CD7-03D435935AF0}"/>
              </a:ext>
            </a:extLst>
          </p:cNvPr>
          <p:cNvSpPr txBox="1"/>
          <p:nvPr/>
        </p:nvSpPr>
        <p:spPr>
          <a:xfrm>
            <a:off x="1071512" y="1314383"/>
            <a:ext cx="10414636" cy="3674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tabLst/>
              <a:defRPr/>
            </a:pPr>
            <a:endParaRPr kumimoji="0" lang="da-DK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a-DK" sz="2700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Kommunalt og tværkommunalt</a:t>
            </a: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da-DK" sz="2700">
              <a:solidFill>
                <a:prstClr val="black"/>
              </a:solidFill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a-DK" sz="2700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MS Power BI og Europæisk/</a:t>
            </a:r>
            <a:r>
              <a:rPr lang="da-DK" sz="2700" err="1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Opensource</a:t>
            </a:r>
            <a:r>
              <a:rPr lang="da-DK" sz="2700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 alternativer</a:t>
            </a: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da-DK" sz="2700">
              <a:solidFill>
                <a:prstClr val="black"/>
              </a:solidFill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a-DK" sz="2700">
                <a:solidFill>
                  <a:prstClr val="black"/>
                </a:solidFill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Datafordeler-data, LOIS-data, andre data</a:t>
            </a:r>
          </a:p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buClrTx/>
              <a:buSzTx/>
              <a:tabLst/>
              <a:defRPr/>
            </a:pPr>
            <a:endParaRPr kumimoji="0" lang="da-DK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Meiryo" panose="020B060403050404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98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5866A0-50D1-A91F-322D-923D54DDB7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4F113928-49CD-24CA-1F00-10E537C314AF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Fælleskommunal </a:t>
            </a:r>
            <a:r>
              <a:rPr kumimoji="0" lang="da-DK" sz="4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dashboard</a:t>
            </a:r>
            <a:endParaRPr kumimoji="0" lang="da-DK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3DE87387-23C8-36B0-9E68-2930CC288F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2A1778C6-437E-84A7-382B-DEEC511616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266" y="1314383"/>
            <a:ext cx="5287113" cy="5277587"/>
          </a:xfrm>
          <a:prstGeom prst="rect">
            <a:avLst/>
          </a:prstGeom>
        </p:spPr>
      </p:pic>
      <p:pic>
        <p:nvPicPr>
          <p:cNvPr id="10" name="Billede 9">
            <a:extLst>
              <a:ext uri="{FF2B5EF4-FFF2-40B4-BE49-F238E27FC236}">
                <a16:creationId xmlns:a16="http://schemas.microsoft.com/office/drawing/2014/main" id="{B621FA15-954C-23FD-4EC0-756AB6D1A2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7610" y="1314383"/>
            <a:ext cx="5487166" cy="3296110"/>
          </a:xfrm>
          <a:prstGeom prst="rect">
            <a:avLst/>
          </a:prstGeom>
        </p:spPr>
      </p:pic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95180B13-95AD-16EC-5CD5-86A31FEE0C89}"/>
              </a:ext>
            </a:extLst>
          </p:cNvPr>
          <p:cNvGraphicFramePr>
            <a:graphicFrameLocks/>
          </p:cNvGraphicFramePr>
          <p:nvPr/>
        </p:nvGraphicFramePr>
        <p:xfrm>
          <a:off x="6137610" y="4610493"/>
          <a:ext cx="3464749" cy="2046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7987697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B4BAB-BB1D-5353-94C4-D87E95E89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AA2FE55A-C86A-1799-83AD-1DCF5873C817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Fælleskommunal </a:t>
            </a:r>
            <a:r>
              <a:rPr kumimoji="0" lang="da-DK" sz="4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dashboard</a:t>
            </a:r>
            <a:endParaRPr kumimoji="0" lang="da-DK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B94A94D1-1D39-90F4-5F68-E272DB4BC8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480273AE-338D-D381-566E-C9A560B02344}"/>
              </a:ext>
            </a:extLst>
          </p:cNvPr>
          <p:cNvGraphicFramePr>
            <a:graphicFrameLocks/>
          </p:cNvGraphicFramePr>
          <p:nvPr/>
        </p:nvGraphicFramePr>
        <p:xfrm>
          <a:off x="6137610" y="4610493"/>
          <a:ext cx="3464749" cy="2046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Tabel 2">
            <a:extLst>
              <a:ext uri="{FF2B5EF4-FFF2-40B4-BE49-F238E27FC236}">
                <a16:creationId xmlns:a16="http://schemas.microsoft.com/office/drawing/2014/main" id="{9B7BA0AF-D466-F735-3972-5C3512647B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676227"/>
              </p:ext>
            </p:extLst>
          </p:nvPr>
        </p:nvGraphicFramePr>
        <p:xfrm>
          <a:off x="6739787" y="1613647"/>
          <a:ext cx="5112126" cy="32821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2656">
                  <a:extLst>
                    <a:ext uri="{9D8B030D-6E8A-4147-A177-3AD203B41FA5}">
                      <a16:colId xmlns:a16="http://schemas.microsoft.com/office/drawing/2014/main" val="1581668987"/>
                    </a:ext>
                  </a:extLst>
                </a:gridCol>
                <a:gridCol w="1183991">
                  <a:extLst>
                    <a:ext uri="{9D8B030D-6E8A-4147-A177-3AD203B41FA5}">
                      <a16:colId xmlns:a16="http://schemas.microsoft.com/office/drawing/2014/main" val="2952295580"/>
                    </a:ext>
                  </a:extLst>
                </a:gridCol>
                <a:gridCol w="1461488">
                  <a:extLst>
                    <a:ext uri="{9D8B030D-6E8A-4147-A177-3AD203B41FA5}">
                      <a16:colId xmlns:a16="http://schemas.microsoft.com/office/drawing/2014/main" val="3093566345"/>
                    </a:ext>
                  </a:extLst>
                </a:gridCol>
                <a:gridCol w="1183991">
                  <a:extLst>
                    <a:ext uri="{9D8B030D-6E8A-4147-A177-3AD203B41FA5}">
                      <a16:colId xmlns:a16="http://schemas.microsoft.com/office/drawing/2014/main" val="3501524270"/>
                    </a:ext>
                  </a:extLst>
                </a:gridCol>
              </a:tblGrid>
              <a:tr h="41026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Tilflyttere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Søby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Ærøskøbing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Marstal 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37516596"/>
                  </a:ext>
                </a:extLst>
              </a:tr>
              <a:tr h="41026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0-17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10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50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167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3562977"/>
                  </a:ext>
                </a:extLst>
              </a:tr>
              <a:tr h="41026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18-30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40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100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438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3392104"/>
                  </a:ext>
                </a:extLst>
              </a:tr>
              <a:tr h="41026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31-40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11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40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94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67003393"/>
                  </a:ext>
                </a:extLst>
              </a:tr>
              <a:tr h="41026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41-54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23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57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101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5933143"/>
                  </a:ext>
                </a:extLst>
              </a:tr>
              <a:tr h="41026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55-64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35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44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84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53261865"/>
                  </a:ext>
                </a:extLst>
              </a:tr>
              <a:tr h="41026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65-79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13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18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37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8429481"/>
                  </a:ext>
                </a:extLst>
              </a:tr>
              <a:tr h="41026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80+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12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23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da-DK" sz="2000" u="none" strike="noStrike">
                          <a:effectLst/>
                        </a:rPr>
                        <a:t>24 </a:t>
                      </a:r>
                      <a:endParaRPr lang="da-D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18727883"/>
                  </a:ext>
                </a:extLst>
              </a:tr>
            </a:tbl>
          </a:graphicData>
        </a:graphic>
      </p:graphicFrame>
      <p:pic>
        <p:nvPicPr>
          <p:cNvPr id="5" name="Billede 4" descr="Et billede, der indeholder tekst, diagram, Kurve, linje/række&#10;&#10;AI-genereret indhold kan være ukorrekt.">
            <a:extLst>
              <a:ext uri="{FF2B5EF4-FFF2-40B4-BE49-F238E27FC236}">
                <a16:creationId xmlns:a16="http://schemas.microsoft.com/office/drawing/2014/main" id="{84135F65-50B7-5276-459F-72553CF7D3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3" y="2904564"/>
            <a:ext cx="6447125" cy="386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54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29900" y="2598003"/>
            <a:ext cx="10132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Tak for opmærksomheden!</a:t>
            </a: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A2422433-5B6A-42F9-AF1A-187E9666C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845" y="3687618"/>
            <a:ext cx="764309" cy="76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563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D9C57-3AC2-F047-F935-911FDA418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B094FFE5-2250-51A2-0CFA-AB497B45A3A7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Danske Stednavne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67856012-48CB-4F85-5B7A-8295F776F00E}"/>
              </a:ext>
            </a:extLst>
          </p:cNvPr>
          <p:cNvSpPr txBox="1"/>
          <p:nvPr/>
        </p:nvSpPr>
        <p:spPr>
          <a:xfrm>
            <a:off x="1071511" y="1443841"/>
            <a:ext cx="559471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Fra september måned 2025 bliver Danske Stednavne ikke længere opdateret i registret. </a:t>
            </a:r>
            <a:r>
              <a:rPr kumimoji="0" lang="da-DK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Dette skyldes, at den applikation, der anvendes til at ajourføre stednavne ikke er tidssvarende, og ikke længere kan anvendes til at ajourføre data i Danske Stednavne.</a:t>
            </a:r>
            <a:br>
              <a:rPr kumimoji="0" lang="da-DK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</a:br>
            <a:br>
              <a:rPr kumimoji="0" lang="da-DK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kumimoji="0" lang="da-DK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Klimadatasstyrelsen har ikke bevilling til at modernisere applikationen</a:t>
            </a:r>
            <a:r>
              <a:rPr kumimoji="0" lang="da-DK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, og som en konsekvens af dette kan der ikke længere blive opdateret stednavne i registret.</a:t>
            </a:r>
            <a:br>
              <a:rPr kumimoji="0" lang="da-DK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</a:br>
            <a:br>
              <a:rPr kumimoji="0" lang="da-DK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kumimoji="0" lang="da-DK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Data vil stadig være tilgængeligt på Datafordeleren og DAWA.</a:t>
            </a: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0CC35452-77B5-0CEA-0E3F-1A099C578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9270863F-B221-001C-B3EC-8466F97443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5052" y="1414345"/>
            <a:ext cx="5185687" cy="5216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Ellipse 2">
            <a:extLst>
              <a:ext uri="{FF2B5EF4-FFF2-40B4-BE49-F238E27FC236}">
                <a16:creationId xmlns:a16="http://schemas.microsoft.com/office/drawing/2014/main" id="{6A61DF79-5DCE-9C8A-3104-73ACEEDB1974}"/>
              </a:ext>
            </a:extLst>
          </p:cNvPr>
          <p:cNvSpPr/>
          <p:nvPr/>
        </p:nvSpPr>
        <p:spPr>
          <a:xfrm>
            <a:off x="8348472" y="227642"/>
            <a:ext cx="3218688" cy="3218688"/>
          </a:xfrm>
          <a:prstGeom prst="ellipse">
            <a:avLst/>
          </a:prstGeom>
          <a:solidFill>
            <a:srgbClr val="244F65"/>
          </a:solidFill>
          <a:ln w="76200"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KL har opfordret </a:t>
            </a:r>
            <a:r>
              <a:rPr kumimoji="0" lang="da-DK" sz="1800" b="0" i="1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Klimadatastyrelsentil</a:t>
            </a:r>
            <a:r>
              <a:rPr kumimoji="0" lang="da-DK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at finde en alternativ, simpel og billig løsning til løbende opdatering – fx i GeoDanmark </a:t>
            </a:r>
            <a:r>
              <a:rPr kumimoji="0" lang="da-DK" sz="1800" b="0" i="1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GeoFA</a:t>
            </a:r>
            <a:r>
              <a:rPr kumimoji="0" lang="da-DK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.</a:t>
            </a: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175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93BFF-F3A0-BA36-61B9-F2F2DF590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87B94EA1-CE89-CBB1-4DB2-9FE14D1DE5F1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Dataforsyningens baggrundskort</a:t>
            </a: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0D46735C-1038-950A-CABE-973926B182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611A50DB-53E3-3E66-C0C8-BFD950A075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233" y="1460531"/>
            <a:ext cx="3658565" cy="472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AB7C572E-3896-2DBD-D41E-BE870CF99E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9772" y="1460531"/>
            <a:ext cx="3649598" cy="472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7006EDCD-8748-46DF-D4EC-576263E8DEFD}"/>
              </a:ext>
            </a:extLst>
          </p:cNvPr>
          <p:cNvSpPr/>
          <p:nvPr/>
        </p:nvSpPr>
        <p:spPr>
          <a:xfrm>
            <a:off x="9281886" y="1161056"/>
            <a:ext cx="2285274" cy="2285274"/>
          </a:xfrm>
          <a:prstGeom prst="ellipse">
            <a:avLst/>
          </a:prstGeom>
          <a:solidFill>
            <a:srgbClr val="244F65"/>
          </a:solidFill>
          <a:ln w="76200"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Er der brug for et webinar?</a:t>
            </a: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29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lede 12" descr="Et billede, der indeholder tøj, person, menneske, udendørs&#10;&#10;Indhold genereret af kunstig intelligens kan være forkert.">
            <a:extLst>
              <a:ext uri="{FF2B5EF4-FFF2-40B4-BE49-F238E27FC236}">
                <a16:creationId xmlns:a16="http://schemas.microsoft.com/office/drawing/2014/main" id="{945ABD77-6FC9-6C91-548D-1B611F214C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1" t="514" r="-1646" b="-514"/>
          <a:stretch/>
        </p:blipFill>
        <p:spPr>
          <a:xfrm>
            <a:off x="5798166" y="-2338"/>
            <a:ext cx="8876255" cy="7058457"/>
          </a:xfrm>
          <a:custGeom>
            <a:avLst/>
            <a:gdLst>
              <a:gd name="connsiteX0" fmla="*/ 4190723 w 8624173"/>
              <a:gd name="connsiteY0" fmla="*/ 0 h 6858000"/>
              <a:gd name="connsiteX1" fmla="*/ 7418151 w 8624173"/>
              <a:gd name="connsiteY1" fmla="*/ 0 h 6858000"/>
              <a:gd name="connsiteX2" fmla="*/ 8624173 w 8624173"/>
              <a:gd name="connsiteY2" fmla="*/ 1200720 h 6858000"/>
              <a:gd name="connsiteX3" fmla="*/ 8624173 w 8624173"/>
              <a:gd name="connsiteY3" fmla="*/ 6858000 h 6858000"/>
              <a:gd name="connsiteX4" fmla="*/ 2660466 w 8624173"/>
              <a:gd name="connsiteY4" fmla="*/ 6858000 h 6858000"/>
              <a:gd name="connsiteX5" fmla="*/ 0 w 8624173"/>
              <a:gd name="connsiteY5" fmla="*/ 420923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24173" h="6858000">
                <a:moveTo>
                  <a:pt x="4190723" y="0"/>
                </a:moveTo>
                <a:lnTo>
                  <a:pt x="7418151" y="0"/>
                </a:lnTo>
                <a:lnTo>
                  <a:pt x="8624173" y="1200720"/>
                </a:lnTo>
                <a:lnTo>
                  <a:pt x="8624173" y="6858000"/>
                </a:lnTo>
                <a:lnTo>
                  <a:pt x="2660466" y="6858000"/>
                </a:lnTo>
                <a:lnTo>
                  <a:pt x="0" y="4209231"/>
                </a:lnTo>
                <a:close/>
              </a:path>
            </a:pathLst>
          </a:custGeom>
        </p:spPr>
      </p:pic>
      <p:sp>
        <p:nvSpPr>
          <p:cNvPr id="16" name="Rektangel 15">
            <a:extLst>
              <a:ext uri="{FF2B5EF4-FFF2-40B4-BE49-F238E27FC236}">
                <a16:creationId xmlns:a16="http://schemas.microsoft.com/office/drawing/2014/main" id="{F461B7F0-F2D3-0345-9263-C6F170771515}"/>
              </a:ext>
            </a:extLst>
          </p:cNvPr>
          <p:cNvSpPr/>
          <p:nvPr/>
        </p:nvSpPr>
        <p:spPr>
          <a:xfrm rot="2700000">
            <a:off x="-573588" y="5509373"/>
            <a:ext cx="4522422" cy="42976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904E930-9357-CFDD-96C2-F2400CBE1E98}"/>
              </a:ext>
            </a:extLst>
          </p:cNvPr>
          <p:cNvSpPr/>
          <p:nvPr/>
        </p:nvSpPr>
        <p:spPr>
          <a:xfrm rot="2661818">
            <a:off x="4495655" y="-2576189"/>
            <a:ext cx="4522422" cy="429768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3" name="Tekstfelt 2">
            <a:extLst>
              <a:ext uri="{FF2B5EF4-FFF2-40B4-BE49-F238E27FC236}">
                <a16:creationId xmlns:a16="http://schemas.microsoft.com/office/drawing/2014/main" id="{F4C077AE-19CE-DE82-0669-0FAB5F459CC3}"/>
              </a:ext>
            </a:extLst>
          </p:cNvPr>
          <p:cNvSpPr txBox="1"/>
          <p:nvPr/>
        </p:nvSpPr>
        <p:spPr>
          <a:xfrm>
            <a:off x="996933" y="3892986"/>
            <a:ext cx="26613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17.-18. september 2025</a:t>
            </a:r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14AE9809-B07C-A2AA-0E41-956E935D96EB}"/>
              </a:ext>
            </a:extLst>
          </p:cNvPr>
          <p:cNvSpPr txBox="1"/>
          <p:nvPr/>
        </p:nvSpPr>
        <p:spPr>
          <a:xfrm>
            <a:off x="996933" y="1654040"/>
            <a:ext cx="486941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9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FOSAKO</a:t>
            </a:r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E1D6A4EE-6BB2-C1E2-577F-C5A24B73E0B7}"/>
              </a:ext>
            </a:extLst>
          </p:cNvPr>
          <p:cNvSpPr txBox="1"/>
          <p:nvPr/>
        </p:nvSpPr>
        <p:spPr>
          <a:xfrm>
            <a:off x="996933" y="3041943"/>
            <a:ext cx="35573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Sommermøde</a:t>
            </a:r>
          </a:p>
        </p:txBody>
      </p:sp>
      <p:pic>
        <p:nvPicPr>
          <p:cNvPr id="24" name="Billede 23" descr="Et billede, der indeholder Grafik, Font/skrifttype, grafisk design, Farverigt&#10;&#10;Automatisk genereret beskrivelse">
            <a:extLst>
              <a:ext uri="{FF2B5EF4-FFF2-40B4-BE49-F238E27FC236}">
                <a16:creationId xmlns:a16="http://schemas.microsoft.com/office/drawing/2014/main" id="{1CB2BBC1-3DA2-1875-C027-A558177B3B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8008" y="165254"/>
            <a:ext cx="622011" cy="697769"/>
          </a:xfrm>
          <a:prstGeom prst="rect">
            <a:avLst/>
          </a:prstGeom>
        </p:spPr>
      </p:pic>
      <p:pic>
        <p:nvPicPr>
          <p:cNvPr id="20" name="Billede 19" descr="Et billede, der indeholder udendørs, tøj, træ, person&#10;&#10;Automatisk genereret beskrivelse">
            <a:extLst>
              <a:ext uri="{FF2B5EF4-FFF2-40B4-BE49-F238E27FC236}">
                <a16:creationId xmlns:a16="http://schemas.microsoft.com/office/drawing/2014/main" id="{E80401D3-5BB0-45EB-A661-0F4C33CA06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3"/>
          <a:stretch>
            <a:fillRect/>
          </a:stretch>
        </p:blipFill>
        <p:spPr>
          <a:xfrm>
            <a:off x="2496507" y="7176506"/>
            <a:ext cx="7198986" cy="5326166"/>
          </a:xfrm>
          <a:custGeom>
            <a:avLst/>
            <a:gdLst>
              <a:gd name="connsiteX0" fmla="*/ 3601718 w 7198986"/>
              <a:gd name="connsiteY0" fmla="*/ 0 h 5326166"/>
              <a:gd name="connsiteX1" fmla="*/ 7198986 w 7198986"/>
              <a:gd name="connsiteY1" fmla="*/ 3248437 h 5326166"/>
              <a:gd name="connsiteX2" fmla="*/ 7198986 w 7198986"/>
              <a:gd name="connsiteY2" fmla="*/ 5326166 h 5326166"/>
              <a:gd name="connsiteX3" fmla="*/ 904501 w 7198986"/>
              <a:gd name="connsiteY3" fmla="*/ 5326166 h 5326166"/>
              <a:gd name="connsiteX4" fmla="*/ 0 w 7198986"/>
              <a:gd name="connsiteY4" fmla="*/ 4509375 h 5326166"/>
              <a:gd name="connsiteX5" fmla="*/ 0 w 7198986"/>
              <a:gd name="connsiteY5" fmla="*/ 3988485 h 5326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98986" h="5326166">
                <a:moveTo>
                  <a:pt x="3601718" y="0"/>
                </a:moveTo>
                <a:lnTo>
                  <a:pt x="7198986" y="3248437"/>
                </a:lnTo>
                <a:lnTo>
                  <a:pt x="7198986" y="5326166"/>
                </a:lnTo>
                <a:lnTo>
                  <a:pt x="904501" y="5326166"/>
                </a:lnTo>
                <a:lnTo>
                  <a:pt x="0" y="4509375"/>
                </a:lnTo>
                <a:lnTo>
                  <a:pt x="0" y="3988485"/>
                </a:lnTo>
                <a:close/>
              </a:path>
            </a:pathLst>
          </a:custGeom>
        </p:spPr>
      </p:pic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08572C6-8BF6-AFDF-6D87-6647DE0FA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1E89D-E1D9-4DB9-AF00-88503D15F866}" type="slidenum">
              <a:rPr kumimoji="0" lang="da-DK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9" name="Kombinationstegning: figur 8">
            <a:extLst>
              <a:ext uri="{FF2B5EF4-FFF2-40B4-BE49-F238E27FC236}">
                <a16:creationId xmlns:a16="http://schemas.microsoft.com/office/drawing/2014/main" id="{DFAE9217-858A-14D3-D841-857AE80E4ED7}"/>
              </a:ext>
            </a:extLst>
          </p:cNvPr>
          <p:cNvSpPr/>
          <p:nvPr/>
        </p:nvSpPr>
        <p:spPr>
          <a:xfrm>
            <a:off x="-7873552" y="-6652120"/>
            <a:ext cx="28083120" cy="21314368"/>
          </a:xfrm>
          <a:custGeom>
            <a:avLst/>
            <a:gdLst>
              <a:gd name="connsiteX0" fmla="*/ 7873552 w 28083120"/>
              <a:gd name="connsiteY0" fmla="*/ 6652120 h 21314368"/>
              <a:gd name="connsiteX1" fmla="*/ 7873552 w 28083120"/>
              <a:gd name="connsiteY1" fmla="*/ 13510120 h 21314368"/>
              <a:gd name="connsiteX2" fmla="*/ 20065552 w 28083120"/>
              <a:gd name="connsiteY2" fmla="*/ 13510120 h 21314368"/>
              <a:gd name="connsiteX3" fmla="*/ 20065552 w 28083120"/>
              <a:gd name="connsiteY3" fmla="*/ 6652120 h 21314368"/>
              <a:gd name="connsiteX4" fmla="*/ 0 w 28083120"/>
              <a:gd name="connsiteY4" fmla="*/ 0 h 21314368"/>
              <a:gd name="connsiteX5" fmla="*/ 28083120 w 28083120"/>
              <a:gd name="connsiteY5" fmla="*/ 0 h 21314368"/>
              <a:gd name="connsiteX6" fmla="*/ 28083120 w 28083120"/>
              <a:gd name="connsiteY6" fmla="*/ 21314368 h 21314368"/>
              <a:gd name="connsiteX7" fmla="*/ 0 w 28083120"/>
              <a:gd name="connsiteY7" fmla="*/ 21314368 h 21314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83120" h="21314368">
                <a:moveTo>
                  <a:pt x="7873552" y="6652120"/>
                </a:moveTo>
                <a:lnTo>
                  <a:pt x="7873552" y="13510120"/>
                </a:lnTo>
                <a:lnTo>
                  <a:pt x="20065552" y="13510120"/>
                </a:lnTo>
                <a:lnTo>
                  <a:pt x="20065552" y="6652120"/>
                </a:lnTo>
                <a:close/>
                <a:moveTo>
                  <a:pt x="0" y="0"/>
                </a:moveTo>
                <a:lnTo>
                  <a:pt x="28083120" y="0"/>
                </a:lnTo>
                <a:lnTo>
                  <a:pt x="28083120" y="21314368"/>
                </a:lnTo>
                <a:lnTo>
                  <a:pt x="0" y="21314368"/>
                </a:lnTo>
                <a:close/>
              </a:path>
            </a:pathLst>
          </a:custGeom>
          <a:solidFill>
            <a:srgbClr val="E7EB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266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59324695-9C06-26CD-E7DD-9DFFB5E80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73249" y="1434844"/>
            <a:ext cx="1811837" cy="1018745"/>
          </a:xfrm>
          <a:prstGeom prst="rect">
            <a:avLst/>
          </a:prstGeom>
          <a:effectLst/>
        </p:spPr>
      </p:pic>
      <p:pic>
        <p:nvPicPr>
          <p:cNvPr id="9" name="Billede 8">
            <a:extLst>
              <a:ext uri="{FF2B5EF4-FFF2-40B4-BE49-F238E27FC236}">
                <a16:creationId xmlns:a16="http://schemas.microsoft.com/office/drawing/2014/main" id="{798BC869-3162-F6B2-724A-009B11F60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73249" y="2858376"/>
            <a:ext cx="1811837" cy="1018745"/>
          </a:xfrm>
          <a:prstGeom prst="rect">
            <a:avLst/>
          </a:prstGeom>
          <a:effectLst/>
        </p:spPr>
      </p:pic>
      <p:pic>
        <p:nvPicPr>
          <p:cNvPr id="10" name="Billede 9">
            <a:extLst>
              <a:ext uri="{FF2B5EF4-FFF2-40B4-BE49-F238E27FC236}">
                <a16:creationId xmlns:a16="http://schemas.microsoft.com/office/drawing/2014/main" id="{F7B831A7-7781-362D-8B56-983DDD7884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73249" y="4236656"/>
            <a:ext cx="1811837" cy="1257217"/>
          </a:xfrm>
          <a:prstGeom prst="rect">
            <a:avLst/>
          </a:prstGeom>
          <a:effectLst/>
        </p:spPr>
      </p:pic>
      <p:pic>
        <p:nvPicPr>
          <p:cNvPr id="8" name="Billede 7" descr="Et billede, der indeholder tekst, indendørs, computer, møbel&#10;&#10;Indhold genereret af kunstig intelligens kan være forkert.">
            <a:extLst>
              <a:ext uri="{FF2B5EF4-FFF2-40B4-BE49-F238E27FC236}">
                <a16:creationId xmlns:a16="http://schemas.microsoft.com/office/drawing/2014/main" id="{64F5CB92-8CC3-B0D4-BE01-B3C453744B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6" b="2410"/>
          <a:stretch>
            <a:fillRect/>
          </a:stretch>
        </p:blipFill>
        <p:spPr>
          <a:xfrm>
            <a:off x="5210924" y="-5330583"/>
            <a:ext cx="5964019" cy="4630844"/>
          </a:xfrm>
          <a:custGeom>
            <a:avLst/>
            <a:gdLst>
              <a:gd name="connsiteX0" fmla="*/ 2141683 w 8619523"/>
              <a:gd name="connsiteY0" fmla="*/ 0 h 6692746"/>
              <a:gd name="connsiteX1" fmla="*/ 7800439 w 8619523"/>
              <a:gd name="connsiteY1" fmla="*/ 0 h 6692746"/>
              <a:gd name="connsiteX2" fmla="*/ 8619523 w 8619523"/>
              <a:gd name="connsiteY2" fmla="*/ 819084 h 6692746"/>
              <a:gd name="connsiteX3" fmla="*/ 8619523 w 8619523"/>
              <a:gd name="connsiteY3" fmla="*/ 2624286 h 6692746"/>
              <a:gd name="connsiteX4" fmla="*/ 4551063 w 8619523"/>
              <a:gd name="connsiteY4" fmla="*/ 6692746 h 6692746"/>
              <a:gd name="connsiteX5" fmla="*/ 0 w 8619523"/>
              <a:gd name="connsiteY5" fmla="*/ 2141683 h 6692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19523" h="6692746">
                <a:moveTo>
                  <a:pt x="2141683" y="0"/>
                </a:moveTo>
                <a:lnTo>
                  <a:pt x="7800439" y="0"/>
                </a:lnTo>
                <a:lnTo>
                  <a:pt x="8619523" y="819084"/>
                </a:lnTo>
                <a:lnTo>
                  <a:pt x="8619523" y="2624286"/>
                </a:lnTo>
                <a:lnTo>
                  <a:pt x="4551063" y="6692746"/>
                </a:lnTo>
                <a:lnTo>
                  <a:pt x="0" y="2141683"/>
                </a:lnTo>
                <a:close/>
              </a:path>
            </a:pathLst>
          </a:custGeo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5F86C698-D70C-353E-8EE3-B757823015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0" t="11616" r="-1515" b="-11304"/>
          <a:stretch/>
        </p:blipFill>
        <p:spPr>
          <a:xfrm>
            <a:off x="-431231" y="3877121"/>
            <a:ext cx="7081780" cy="5094209"/>
          </a:xfrm>
          <a:custGeom>
            <a:avLst/>
            <a:gdLst>
              <a:gd name="connsiteX0" fmla="*/ 3577372 w 7081780"/>
              <a:gd name="connsiteY0" fmla="*/ 0 h 5094209"/>
              <a:gd name="connsiteX1" fmla="*/ 7081780 w 7081780"/>
              <a:gd name="connsiteY1" fmla="*/ 3504407 h 5094209"/>
              <a:gd name="connsiteX2" fmla="*/ 7081780 w 7081780"/>
              <a:gd name="connsiteY2" fmla="*/ 4944408 h 5094209"/>
              <a:gd name="connsiteX3" fmla="*/ 6931979 w 7081780"/>
              <a:gd name="connsiteY3" fmla="*/ 5094209 h 5094209"/>
              <a:gd name="connsiteX4" fmla="*/ 0 w 7081780"/>
              <a:gd name="connsiteY4" fmla="*/ 5094209 h 5094209"/>
              <a:gd name="connsiteX5" fmla="*/ 0 w 7081780"/>
              <a:gd name="connsiteY5" fmla="*/ 3577372 h 5094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81780" h="5094209">
                <a:moveTo>
                  <a:pt x="3577372" y="0"/>
                </a:moveTo>
                <a:lnTo>
                  <a:pt x="7081780" y="3504407"/>
                </a:lnTo>
                <a:lnTo>
                  <a:pt x="7081780" y="4944408"/>
                </a:lnTo>
                <a:lnTo>
                  <a:pt x="6931979" y="5094209"/>
                </a:lnTo>
                <a:lnTo>
                  <a:pt x="0" y="5094209"/>
                </a:lnTo>
                <a:lnTo>
                  <a:pt x="0" y="3577372"/>
                </a:lnTo>
                <a:close/>
              </a:path>
            </a:pathLst>
          </a:custGeo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9C502B24-B7DB-7279-DB29-26A2512C3600}"/>
              </a:ext>
            </a:extLst>
          </p:cNvPr>
          <p:cNvSpPr txBox="1"/>
          <p:nvPr/>
        </p:nvSpPr>
        <p:spPr>
          <a:xfrm>
            <a:off x="839416" y="738037"/>
            <a:ext cx="682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LAB-session for fællespilotprojekter</a:t>
            </a:r>
          </a:p>
        </p:txBody>
      </p:sp>
      <p:pic>
        <p:nvPicPr>
          <p:cNvPr id="25" name="Billede 24" descr="Et billede, der indeholder Grafik, Font/skrifttype, grafisk design, Farverigt&#10;&#10;Automatisk genereret beskrivelse">
            <a:extLst>
              <a:ext uri="{FF2B5EF4-FFF2-40B4-BE49-F238E27FC236}">
                <a16:creationId xmlns:a16="http://schemas.microsoft.com/office/drawing/2014/main" id="{8EB2B2FF-3453-7AC5-87F2-EDD237D81B1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8008" y="165254"/>
            <a:ext cx="622011" cy="697769"/>
          </a:xfrm>
          <a:prstGeom prst="rect">
            <a:avLst/>
          </a:prstGeom>
        </p:spPr>
      </p:pic>
      <p:sp>
        <p:nvSpPr>
          <p:cNvPr id="2" name="Tekstfelt 1">
            <a:extLst>
              <a:ext uri="{FF2B5EF4-FFF2-40B4-BE49-F238E27FC236}">
                <a16:creationId xmlns:a16="http://schemas.microsoft.com/office/drawing/2014/main" id="{87B5EEE7-4AFD-6036-6E35-4E491F6824D3}"/>
              </a:ext>
            </a:extLst>
          </p:cNvPr>
          <p:cNvSpPr txBox="1"/>
          <p:nvPr/>
        </p:nvSpPr>
        <p:spPr>
          <a:xfrm>
            <a:off x="839416" y="1360199"/>
            <a:ext cx="4320000" cy="2508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Bidrag fra gruppearbejde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Inspiration til fællespilotprojekter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I denne LAB-session arbejdede deltagerne med at identificere potentielle fælleskommunale pilotprojekter, som kan skabe nytteværdi og frigive ressourcer.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a-DK" sz="1200">
              <a:solidFill>
                <a:prstClr val="black"/>
              </a:solidFill>
              <a:latin typeface="Segoe UI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Resultaterne bruges af FOSAKO som inspiration, men vi er opmærksomme på, at deltagergruppen ved sommermødet ikke nødvendigvis repræsenterer alle behov for projekter.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a-DK" sz="1200">
              <a:solidFill>
                <a:prstClr val="black"/>
              </a:solidFill>
              <a:latin typeface="Segoe UI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Det overvejes derfor, hvordan resten af kommunerne kan inddrages i processen.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C5E69AA-3CD3-FE48-3CE9-56681101C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3</a:t>
            </a:r>
          </a:p>
        </p:txBody>
      </p:sp>
      <p:sp>
        <p:nvSpPr>
          <p:cNvPr id="12" name="Tekstfelt 11">
            <a:extLst>
              <a:ext uri="{FF2B5EF4-FFF2-40B4-BE49-F238E27FC236}">
                <a16:creationId xmlns:a16="http://schemas.microsoft.com/office/drawing/2014/main" id="{868F76E0-68C0-E439-A0B0-40444571480B}"/>
              </a:ext>
            </a:extLst>
          </p:cNvPr>
          <p:cNvSpPr txBox="1"/>
          <p:nvPr/>
        </p:nvSpPr>
        <p:spPr>
          <a:xfrm>
            <a:off x="6980244" y="1546665"/>
            <a:ext cx="4768769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Datafordeler og adgang til data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Forslag om at tage den moderniserede og fremskudte Datafordeler i brug, samle offentlige data ét sted og teste sammenstilling af GeoDanmark-data med BBR og vejdata.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WebKort</a:t>
            </a: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 og digitale løsninger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Hvor er det kommunale </a:t>
            </a:r>
            <a:r>
              <a:rPr kumimoji="0" lang="da-DK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WebKort</a:t>
            </a: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 om 10 år? Modulopbyggede </a:t>
            </a:r>
            <a:r>
              <a:rPr kumimoji="0" lang="da-DK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WebKort</a:t>
            </a: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-komponenter, som kan genanvendes? Anvendelse af 3D </a:t>
            </a:r>
            <a:r>
              <a:rPr kumimoji="0" lang="da-DK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bymodeller</a:t>
            </a: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? Alternative visninger med grafer og søjlediagrammer?</a:t>
            </a:r>
            <a:endParaRPr kumimoji="0" lang="da-DK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  <a:p>
            <a:pPr lvl="0"/>
            <a:r>
              <a:rPr lang="da-DK" sz="1200">
                <a:solidFill>
                  <a:prstClr val="black"/>
                </a:solidFill>
                <a:latin typeface="Segoe UI Semibold"/>
              </a:rPr>
              <a:t>Klimatilpasning og </a:t>
            </a:r>
            <a:r>
              <a:rPr kumimoji="0" lang="da-DK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Skadesøkonomi</a:t>
            </a:r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Én central og webbaseret OS2-SkadesØkonomi</a:t>
            </a:r>
            <a:r>
              <a:rPr lang="da-DK" sz="1200">
                <a:solidFill>
                  <a:prstClr val="black"/>
                </a:solidFill>
                <a:latin typeface="Segoe UI Light"/>
              </a:rPr>
              <a:t>. K</a:t>
            </a:r>
            <a:r>
              <a:rPr kumimoji="0" lang="da-DK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ompetenceudvikling</a:t>
            </a: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 af fagspecialister. Videreudvikling af metoder. Indkøb/behandling af data til nationalt </a:t>
            </a:r>
            <a:r>
              <a:rPr kumimoji="0" lang="da-DK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trafiktalskort</a:t>
            </a: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Vidensdeling og fælles projektmodeller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Kommunikations- og vejledningsportal, fælles projekt- og pilotprojekt-skabeloner, præsentationsvideo til ledere og lønkompensation for frivilligt GIS-arbejde. Samling af SQL’ er til genbrug.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Tværgående og strategiske initiativer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Fælles 3-30-300-projekt. Landsdækkende </a:t>
            </a:r>
            <a:r>
              <a:rPr kumimoji="0" lang="da-DK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BeredskabsGIS</a:t>
            </a: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-temaer. </a:t>
            </a:r>
            <a:r>
              <a:rPr kumimoji="0" lang="da-DK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Foranalyse</a:t>
            </a:r>
            <a:r>
              <a:rPr kumimoji="0" lang="da-DK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 af nye IT-driftscentre med fokus på GIS/geodata-området. </a:t>
            </a:r>
            <a:endParaRPr kumimoji="0" lang="da-DK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pic>
        <p:nvPicPr>
          <p:cNvPr id="15" name="Grafik 14" descr="Database kontur">
            <a:extLst>
              <a:ext uri="{FF2B5EF4-FFF2-40B4-BE49-F238E27FC236}">
                <a16:creationId xmlns:a16="http://schemas.microsoft.com/office/drawing/2014/main" id="{DCB02C9E-554C-ED73-87BB-4CCE762A5E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260244" y="1546665"/>
            <a:ext cx="720000" cy="720000"/>
          </a:xfrm>
          <a:prstGeom prst="rect">
            <a:avLst/>
          </a:prstGeom>
        </p:spPr>
      </p:pic>
      <p:pic>
        <p:nvPicPr>
          <p:cNvPr id="17" name="Grafik 16" descr="Kort med knappenål kontur">
            <a:extLst>
              <a:ext uri="{FF2B5EF4-FFF2-40B4-BE49-F238E27FC236}">
                <a16:creationId xmlns:a16="http://schemas.microsoft.com/office/drawing/2014/main" id="{23D53C3A-8F6B-587E-3E10-917A818A6C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6260244" y="2411283"/>
            <a:ext cx="720000" cy="720000"/>
          </a:xfrm>
          <a:prstGeom prst="rect">
            <a:avLst/>
          </a:prstGeom>
        </p:spPr>
      </p:pic>
      <p:pic>
        <p:nvPicPr>
          <p:cNvPr id="18" name="Grafik 17" descr="Regn kontur">
            <a:extLst>
              <a:ext uri="{FF2B5EF4-FFF2-40B4-BE49-F238E27FC236}">
                <a16:creationId xmlns:a16="http://schemas.microsoft.com/office/drawing/2014/main" id="{31867AB9-BA62-B8B0-FD87-1F1395A80D8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6260244" y="3314285"/>
            <a:ext cx="720000" cy="720000"/>
          </a:xfrm>
          <a:prstGeom prst="rect">
            <a:avLst/>
          </a:prstGeom>
        </p:spPr>
      </p:pic>
      <p:pic>
        <p:nvPicPr>
          <p:cNvPr id="19" name="Grafik 18" descr="Skål kontur">
            <a:extLst>
              <a:ext uri="{FF2B5EF4-FFF2-40B4-BE49-F238E27FC236}">
                <a16:creationId xmlns:a16="http://schemas.microsoft.com/office/drawing/2014/main" id="{6FD1E006-FB41-6B71-C24F-C74E77B3085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6260244" y="5255502"/>
            <a:ext cx="720000" cy="720000"/>
          </a:xfrm>
          <a:prstGeom prst="rect">
            <a:avLst/>
          </a:prstGeom>
        </p:spPr>
      </p:pic>
      <p:pic>
        <p:nvPicPr>
          <p:cNvPr id="20" name="Grafik 19" descr="Blog kontur">
            <a:extLst>
              <a:ext uri="{FF2B5EF4-FFF2-40B4-BE49-F238E27FC236}">
                <a16:creationId xmlns:a16="http://schemas.microsoft.com/office/drawing/2014/main" id="{2621AD05-B670-B4F0-DF68-228C0BFB319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6260244" y="4214507"/>
            <a:ext cx="720000" cy="720000"/>
          </a:xfrm>
          <a:prstGeom prst="rect">
            <a:avLst/>
          </a:prstGeom>
        </p:spPr>
      </p:pic>
      <p:sp>
        <p:nvSpPr>
          <p:cNvPr id="5" name="Kombinationstegning: figur 4">
            <a:extLst>
              <a:ext uri="{FF2B5EF4-FFF2-40B4-BE49-F238E27FC236}">
                <a16:creationId xmlns:a16="http://schemas.microsoft.com/office/drawing/2014/main" id="{E004851F-2AC1-36FE-AF5F-13F679FC4B4F}"/>
              </a:ext>
            </a:extLst>
          </p:cNvPr>
          <p:cNvSpPr/>
          <p:nvPr/>
        </p:nvSpPr>
        <p:spPr>
          <a:xfrm>
            <a:off x="-7851606" y="-6659435"/>
            <a:ext cx="28083120" cy="21314368"/>
          </a:xfrm>
          <a:custGeom>
            <a:avLst/>
            <a:gdLst>
              <a:gd name="connsiteX0" fmla="*/ 7873552 w 28083120"/>
              <a:gd name="connsiteY0" fmla="*/ 6652120 h 21314368"/>
              <a:gd name="connsiteX1" fmla="*/ 7873552 w 28083120"/>
              <a:gd name="connsiteY1" fmla="*/ 13510120 h 21314368"/>
              <a:gd name="connsiteX2" fmla="*/ 20065552 w 28083120"/>
              <a:gd name="connsiteY2" fmla="*/ 13510120 h 21314368"/>
              <a:gd name="connsiteX3" fmla="*/ 20065552 w 28083120"/>
              <a:gd name="connsiteY3" fmla="*/ 6652120 h 21314368"/>
              <a:gd name="connsiteX4" fmla="*/ 0 w 28083120"/>
              <a:gd name="connsiteY4" fmla="*/ 0 h 21314368"/>
              <a:gd name="connsiteX5" fmla="*/ 28083120 w 28083120"/>
              <a:gd name="connsiteY5" fmla="*/ 0 h 21314368"/>
              <a:gd name="connsiteX6" fmla="*/ 28083120 w 28083120"/>
              <a:gd name="connsiteY6" fmla="*/ 21314368 h 21314368"/>
              <a:gd name="connsiteX7" fmla="*/ 0 w 28083120"/>
              <a:gd name="connsiteY7" fmla="*/ 21314368 h 21314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83120" h="21314368">
                <a:moveTo>
                  <a:pt x="7873552" y="6652120"/>
                </a:moveTo>
                <a:lnTo>
                  <a:pt x="7873552" y="13510120"/>
                </a:lnTo>
                <a:lnTo>
                  <a:pt x="20065552" y="13510120"/>
                </a:lnTo>
                <a:lnTo>
                  <a:pt x="20065552" y="6652120"/>
                </a:lnTo>
                <a:close/>
                <a:moveTo>
                  <a:pt x="0" y="0"/>
                </a:moveTo>
                <a:lnTo>
                  <a:pt x="28083120" y="0"/>
                </a:lnTo>
                <a:lnTo>
                  <a:pt x="28083120" y="21314368"/>
                </a:lnTo>
                <a:lnTo>
                  <a:pt x="0" y="21314368"/>
                </a:lnTo>
                <a:close/>
              </a:path>
            </a:pathLst>
          </a:custGeom>
          <a:solidFill>
            <a:srgbClr val="ECEB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4637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54373-B56E-665F-32EE-4200E401F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5EBD0413-15D9-3B98-8EDE-3423500AAB58}"/>
              </a:ext>
            </a:extLst>
          </p:cNvPr>
          <p:cNvSpPr txBox="1"/>
          <p:nvPr/>
        </p:nvSpPr>
        <p:spPr>
          <a:xfrm>
            <a:off x="1071512" y="606497"/>
            <a:ext cx="50970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Pixibog til nye i den kommunale Geodata-branche</a:t>
            </a: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F48FA187-465E-E214-FBC6-9891BD9C18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C3D6398D-FC10-542D-9E23-869721EA80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571" y="208968"/>
            <a:ext cx="4724400" cy="6338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Billede 9">
            <a:extLst>
              <a:ext uri="{FF2B5EF4-FFF2-40B4-BE49-F238E27FC236}">
                <a16:creationId xmlns:a16="http://schemas.microsoft.com/office/drawing/2014/main" id="{D6FD6DF4-1CDC-D610-E803-FF849D2878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6808" y="2632508"/>
            <a:ext cx="1808316" cy="120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Billede 11">
            <a:extLst>
              <a:ext uri="{FF2B5EF4-FFF2-40B4-BE49-F238E27FC236}">
                <a16:creationId xmlns:a16="http://schemas.microsoft.com/office/drawing/2014/main" id="{E0C82025-C361-8D0C-BBB6-AE8A7C7432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3190" y="2632508"/>
            <a:ext cx="1747886" cy="1206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Billede 13">
            <a:extLst>
              <a:ext uri="{FF2B5EF4-FFF2-40B4-BE49-F238E27FC236}">
                <a16:creationId xmlns:a16="http://schemas.microsoft.com/office/drawing/2014/main" id="{D906DDA6-5337-8021-49AA-2A3D3EE837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6808" y="3948276"/>
            <a:ext cx="1792498" cy="1235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Billede 15">
            <a:extLst>
              <a:ext uri="{FF2B5EF4-FFF2-40B4-BE49-F238E27FC236}">
                <a16:creationId xmlns:a16="http://schemas.microsoft.com/office/drawing/2014/main" id="{80496BEB-817C-2075-405E-B112DDB6304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3665"/>
          <a:stretch>
            <a:fillRect/>
          </a:stretch>
        </p:blipFill>
        <p:spPr>
          <a:xfrm>
            <a:off x="3103190" y="3948276"/>
            <a:ext cx="1747885" cy="1235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Billede 17">
            <a:extLst>
              <a:ext uri="{FF2B5EF4-FFF2-40B4-BE49-F238E27FC236}">
                <a16:creationId xmlns:a16="http://schemas.microsoft.com/office/drawing/2014/main" id="{83E33EC8-C214-A5C9-1D6B-209821F4A2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0988" y="5321380"/>
            <a:ext cx="1808317" cy="1226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Billede 19">
            <a:extLst>
              <a:ext uri="{FF2B5EF4-FFF2-40B4-BE49-F238E27FC236}">
                <a16:creationId xmlns:a16="http://schemas.microsoft.com/office/drawing/2014/main" id="{F5B4117D-F773-EFE6-6916-57BB0467936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r="1594"/>
          <a:stretch>
            <a:fillRect/>
          </a:stretch>
        </p:blipFill>
        <p:spPr>
          <a:xfrm>
            <a:off x="3103190" y="5321381"/>
            <a:ext cx="1747885" cy="1226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Ellipse 20">
            <a:extLst>
              <a:ext uri="{FF2B5EF4-FFF2-40B4-BE49-F238E27FC236}">
                <a16:creationId xmlns:a16="http://schemas.microsoft.com/office/drawing/2014/main" id="{177F7C81-0E02-FDA2-E703-711598144BDB}"/>
              </a:ext>
            </a:extLst>
          </p:cNvPr>
          <p:cNvSpPr/>
          <p:nvPr/>
        </p:nvSpPr>
        <p:spPr>
          <a:xfrm>
            <a:off x="8936975" y="543232"/>
            <a:ext cx="2914938" cy="2914938"/>
          </a:xfrm>
          <a:prstGeom prst="ellipse">
            <a:avLst/>
          </a:prstGeom>
          <a:solidFill>
            <a:srgbClr val="244F65"/>
          </a:solidFill>
          <a:ln w="76200"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da-DK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Har du kommentarer, </a:t>
            </a:r>
            <a:r>
              <a:rPr lang="da-DK" i="1">
                <a:solidFill>
                  <a:prstClr val="white"/>
                </a:solidFill>
                <a:latin typeface="Century Gothic" panose="020B0502020202020204" pitchFamily="34" charset="0"/>
              </a:rPr>
              <a:t>ideer, mv., så skriv til emilieto@htk.dk</a:t>
            </a:r>
          </a:p>
        </p:txBody>
      </p:sp>
    </p:spTree>
    <p:extLst>
      <p:ext uri="{BB962C8B-B14F-4D97-AF65-F5344CB8AC3E}">
        <p14:creationId xmlns:p14="http://schemas.microsoft.com/office/powerpoint/2010/main" val="133798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940CD0-2036-7E9D-0DDD-24CC3DAD5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>
            <a:extLst>
              <a:ext uri="{FF2B5EF4-FFF2-40B4-BE49-F238E27FC236}">
                <a16:creationId xmlns:a16="http://schemas.microsoft.com/office/drawing/2014/main" id="{D3CF63D4-C971-A46C-F3F4-40A7B1F2F5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Tekstfelt 12">
            <a:extLst>
              <a:ext uri="{FF2B5EF4-FFF2-40B4-BE49-F238E27FC236}">
                <a16:creationId xmlns:a16="http://schemas.microsoft.com/office/drawing/2014/main" id="{A372717F-232B-0DD7-0A12-990512CEB082}"/>
              </a:ext>
            </a:extLst>
          </p:cNvPr>
          <p:cNvSpPr txBox="1"/>
          <p:nvPr/>
        </p:nvSpPr>
        <p:spPr>
          <a:xfrm>
            <a:off x="0" y="606497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Friluftsdata i spil</a:t>
            </a:r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0E8EC3D3-A2BC-D255-44F8-903BE7EFB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558" y="1353833"/>
            <a:ext cx="3693504" cy="3383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03592930-419F-2A7E-51B6-A75159D9DB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6619" y="1353833"/>
            <a:ext cx="5163494" cy="3383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Billede 7">
            <a:extLst>
              <a:ext uri="{FF2B5EF4-FFF2-40B4-BE49-F238E27FC236}">
                <a16:creationId xmlns:a16="http://schemas.microsoft.com/office/drawing/2014/main" id="{07AE16B6-7490-BE38-DC64-A6EE0505C9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8235" y="3639625"/>
            <a:ext cx="4330131" cy="2873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9391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1D6539-7725-0752-115E-5D8DAA4EC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>
            <a:extLst>
              <a:ext uri="{FF2B5EF4-FFF2-40B4-BE49-F238E27FC236}">
                <a16:creationId xmlns:a16="http://schemas.microsoft.com/office/drawing/2014/main" id="{A835532D-20D5-7284-17A5-96CC73A485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Tekstfelt 12">
            <a:extLst>
              <a:ext uri="{FF2B5EF4-FFF2-40B4-BE49-F238E27FC236}">
                <a16:creationId xmlns:a16="http://schemas.microsoft.com/office/drawing/2014/main" id="{9007E0D2-A4C1-7EBA-7E85-5D7C24257E85}"/>
              </a:ext>
            </a:extLst>
          </p:cNvPr>
          <p:cNvSpPr txBox="1"/>
          <p:nvPr/>
        </p:nvSpPr>
        <p:spPr>
          <a:xfrm>
            <a:off x="0" y="606497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Friluftsdata i spil</a:t>
            </a:r>
          </a:p>
        </p:txBody>
      </p:sp>
      <p:pic>
        <p:nvPicPr>
          <p:cNvPr id="3" name="Billede 2" descr="Et billede, der indeholder tekst, skærmbillede, kort&#10;&#10;Automatisk genereret beskrivelse">
            <a:extLst>
              <a:ext uri="{FF2B5EF4-FFF2-40B4-BE49-F238E27FC236}">
                <a16:creationId xmlns:a16="http://schemas.microsoft.com/office/drawing/2014/main" id="{2FE4C0F9-FC64-28F0-F830-9A259C79B9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888" y="1353839"/>
            <a:ext cx="2395765" cy="5193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Et billede, der indeholder tekst, skærmbillede, kort&#10;&#10;Automatisk genereret beskrivelse">
            <a:extLst>
              <a:ext uri="{FF2B5EF4-FFF2-40B4-BE49-F238E27FC236}">
                <a16:creationId xmlns:a16="http://schemas.microsoft.com/office/drawing/2014/main" id="{1D98629B-FEC8-380C-84C9-7AD6FA1B08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117" y="1353837"/>
            <a:ext cx="2395766" cy="5193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Billede 7" descr="Et billede, der indeholder tekst, skærmbillede, software, Webside&#10;&#10;Automatisk genereret beskrivelse">
            <a:extLst>
              <a:ext uri="{FF2B5EF4-FFF2-40B4-BE49-F238E27FC236}">
                <a16:creationId xmlns:a16="http://schemas.microsoft.com/office/drawing/2014/main" id="{2E503BB2-FF82-14BD-585F-DF42A47830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182" y="1353837"/>
            <a:ext cx="2395767" cy="5193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Billedforhåndsvisning">
            <a:extLst>
              <a:ext uri="{FF2B5EF4-FFF2-40B4-BE49-F238E27FC236}">
                <a16:creationId xmlns:a16="http://schemas.microsoft.com/office/drawing/2014/main" id="{D26E590B-5AF8-76D5-8852-6BAEABD715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42433" r="31195" b="13472"/>
          <a:stretch/>
        </p:blipFill>
        <p:spPr bwMode="auto">
          <a:xfrm>
            <a:off x="9601021" y="2213954"/>
            <a:ext cx="2250892" cy="2889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932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182B6-D35D-A793-8519-4D02D8B93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lede 11" descr="Et billede, der indeholder tekst, diagram, skærmbillede, Plan&#10;&#10;AI-genereret indhold kan være ukorrekt.">
            <a:extLst>
              <a:ext uri="{FF2B5EF4-FFF2-40B4-BE49-F238E27FC236}">
                <a16:creationId xmlns:a16="http://schemas.microsoft.com/office/drawing/2014/main" id="{8AFF6798-1241-3587-40A4-6153338213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4" t="4132" r="3022" b="4593"/>
          <a:stretch>
            <a:fillRect/>
          </a:stretch>
        </p:blipFill>
        <p:spPr>
          <a:xfrm>
            <a:off x="2308068" y="1314383"/>
            <a:ext cx="7575864" cy="5339510"/>
          </a:xfrm>
          <a:prstGeom prst="rect">
            <a:avLst/>
          </a:prstGeom>
        </p:spPr>
      </p:pic>
      <p:pic>
        <p:nvPicPr>
          <p:cNvPr id="2" name="Billede 1">
            <a:extLst>
              <a:ext uri="{FF2B5EF4-FFF2-40B4-BE49-F238E27FC236}">
                <a16:creationId xmlns:a16="http://schemas.microsoft.com/office/drawing/2014/main" id="{8ED88EC1-87BE-1855-770A-0BB0F91D8A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113" y="5825911"/>
            <a:ext cx="721800" cy="7218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Tekstfelt 12">
            <a:extLst>
              <a:ext uri="{FF2B5EF4-FFF2-40B4-BE49-F238E27FC236}">
                <a16:creationId xmlns:a16="http://schemas.microsoft.com/office/drawing/2014/main" id="{9C05C3A4-A857-255B-6CA5-41D75000F9B3}"/>
              </a:ext>
            </a:extLst>
          </p:cNvPr>
          <p:cNvSpPr txBox="1"/>
          <p:nvPr/>
        </p:nvSpPr>
        <p:spPr>
          <a:xfrm>
            <a:off x="0" y="606497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Friluftsdata i spil</a:t>
            </a:r>
          </a:p>
        </p:txBody>
      </p:sp>
      <p:sp>
        <p:nvSpPr>
          <p:cNvPr id="7" name="Kombinationstegning: figur 6">
            <a:extLst>
              <a:ext uri="{FF2B5EF4-FFF2-40B4-BE49-F238E27FC236}">
                <a16:creationId xmlns:a16="http://schemas.microsoft.com/office/drawing/2014/main" id="{BA976D97-ADDF-491D-DE03-24676D8DB0EE}"/>
              </a:ext>
            </a:extLst>
          </p:cNvPr>
          <p:cNvSpPr/>
          <p:nvPr/>
        </p:nvSpPr>
        <p:spPr>
          <a:xfrm>
            <a:off x="1919892" y="1122829"/>
            <a:ext cx="8293575" cy="3822707"/>
          </a:xfrm>
          <a:custGeom>
            <a:avLst/>
            <a:gdLst>
              <a:gd name="connsiteX0" fmla="*/ 2080608 w 8293575"/>
              <a:gd name="connsiteY0" fmla="*/ 170037 h 3822707"/>
              <a:gd name="connsiteX1" fmla="*/ 1341020 w 8293575"/>
              <a:gd name="connsiteY1" fmla="*/ 163739 h 3822707"/>
              <a:gd name="connsiteX2" fmla="*/ 1166208 w 8293575"/>
              <a:gd name="connsiteY2" fmla="*/ 176334 h 3822707"/>
              <a:gd name="connsiteX3" fmla="*/ 957779 w 8293575"/>
              <a:gd name="connsiteY3" fmla="*/ 251907 h 3822707"/>
              <a:gd name="connsiteX4" fmla="*/ 836755 w 8293575"/>
              <a:gd name="connsiteY4" fmla="*/ 295990 h 3822707"/>
              <a:gd name="connsiteX5" fmla="*/ 339214 w 8293575"/>
              <a:gd name="connsiteY5" fmla="*/ 421943 h 3822707"/>
              <a:gd name="connsiteX6" fmla="*/ 198020 w 8293575"/>
              <a:gd name="connsiteY6" fmla="*/ 503813 h 3822707"/>
              <a:gd name="connsiteX7" fmla="*/ 144232 w 8293575"/>
              <a:gd name="connsiteY7" fmla="*/ 560492 h 3822707"/>
              <a:gd name="connsiteX8" fmla="*/ 70273 w 8293575"/>
              <a:gd name="connsiteY8" fmla="*/ 692743 h 3822707"/>
              <a:gd name="connsiteX9" fmla="*/ 56826 w 8293575"/>
              <a:gd name="connsiteY9" fmla="*/ 762016 h 3822707"/>
              <a:gd name="connsiteX10" fmla="*/ 23208 w 8293575"/>
              <a:gd name="connsiteY10" fmla="*/ 900565 h 3822707"/>
              <a:gd name="connsiteX11" fmla="*/ 3037 w 8293575"/>
              <a:gd name="connsiteY11" fmla="*/ 1013923 h 3822707"/>
              <a:gd name="connsiteX12" fmla="*/ 29932 w 8293575"/>
              <a:gd name="connsiteY12" fmla="*/ 1353996 h 3822707"/>
              <a:gd name="connsiteX13" fmla="*/ 164402 w 8293575"/>
              <a:gd name="connsiteY13" fmla="*/ 1530331 h 3822707"/>
              <a:gd name="connsiteX14" fmla="*/ 487132 w 8293575"/>
              <a:gd name="connsiteY14" fmla="*/ 1801131 h 3822707"/>
              <a:gd name="connsiteX15" fmla="*/ 635049 w 8293575"/>
              <a:gd name="connsiteY15" fmla="*/ 1908191 h 3822707"/>
              <a:gd name="connsiteX16" fmla="*/ 877096 w 8293575"/>
              <a:gd name="connsiteY16" fmla="*/ 2027846 h 3822707"/>
              <a:gd name="connsiteX17" fmla="*/ 1058632 w 8293575"/>
              <a:gd name="connsiteY17" fmla="*/ 2116013 h 3822707"/>
              <a:gd name="connsiteX18" fmla="*/ 1267061 w 8293575"/>
              <a:gd name="connsiteY18" fmla="*/ 2267157 h 3822707"/>
              <a:gd name="connsiteX19" fmla="*/ 1435149 w 8293575"/>
              <a:gd name="connsiteY19" fmla="*/ 2386813 h 3822707"/>
              <a:gd name="connsiteX20" fmla="*/ 1542726 w 8293575"/>
              <a:gd name="connsiteY20" fmla="*/ 2474980 h 3822707"/>
              <a:gd name="connsiteX21" fmla="*/ 1589790 w 8293575"/>
              <a:gd name="connsiteY21" fmla="*/ 2582040 h 3822707"/>
              <a:gd name="connsiteX22" fmla="*/ 1643579 w 8293575"/>
              <a:gd name="connsiteY22" fmla="*/ 2670208 h 3822707"/>
              <a:gd name="connsiteX23" fmla="*/ 1663749 w 8293575"/>
              <a:gd name="connsiteY23" fmla="*/ 2733184 h 3822707"/>
              <a:gd name="connsiteX24" fmla="*/ 1704090 w 8293575"/>
              <a:gd name="connsiteY24" fmla="*/ 2827649 h 3822707"/>
              <a:gd name="connsiteX25" fmla="*/ 1724261 w 8293575"/>
              <a:gd name="connsiteY25" fmla="*/ 2890625 h 3822707"/>
              <a:gd name="connsiteX26" fmla="*/ 1838561 w 8293575"/>
              <a:gd name="connsiteY26" fmla="*/ 3054365 h 3822707"/>
              <a:gd name="connsiteX27" fmla="*/ 1973032 w 8293575"/>
              <a:gd name="connsiteY27" fmla="*/ 3174020 h 3822707"/>
              <a:gd name="connsiteX28" fmla="*/ 2100779 w 8293575"/>
              <a:gd name="connsiteY28" fmla="*/ 3281080 h 3822707"/>
              <a:gd name="connsiteX29" fmla="*/ 2235249 w 8293575"/>
              <a:gd name="connsiteY29" fmla="*/ 3375545 h 3822707"/>
              <a:gd name="connsiteX30" fmla="*/ 2329379 w 8293575"/>
              <a:gd name="connsiteY30" fmla="*/ 3425926 h 3822707"/>
              <a:gd name="connsiteX31" fmla="*/ 2369720 w 8293575"/>
              <a:gd name="connsiteY31" fmla="*/ 3451118 h 3822707"/>
              <a:gd name="connsiteX32" fmla="*/ 2396614 w 8293575"/>
              <a:gd name="connsiteY32" fmla="*/ 3470010 h 3822707"/>
              <a:gd name="connsiteX33" fmla="*/ 2524361 w 8293575"/>
              <a:gd name="connsiteY33" fmla="*/ 3520391 h 3822707"/>
              <a:gd name="connsiteX34" fmla="*/ 2658832 w 8293575"/>
              <a:gd name="connsiteY34" fmla="*/ 3589666 h 3822707"/>
              <a:gd name="connsiteX35" fmla="*/ 2981561 w 8293575"/>
              <a:gd name="connsiteY35" fmla="*/ 3690429 h 3822707"/>
              <a:gd name="connsiteX36" fmla="*/ 3109308 w 8293575"/>
              <a:gd name="connsiteY36" fmla="*/ 3728214 h 3822707"/>
              <a:gd name="connsiteX37" fmla="*/ 3257226 w 8293575"/>
              <a:gd name="connsiteY37" fmla="*/ 3759702 h 3822707"/>
              <a:gd name="connsiteX38" fmla="*/ 3465655 w 8293575"/>
              <a:gd name="connsiteY38" fmla="*/ 3778595 h 3822707"/>
              <a:gd name="connsiteX39" fmla="*/ 3492549 w 8293575"/>
              <a:gd name="connsiteY39" fmla="*/ 3784894 h 3822707"/>
              <a:gd name="connsiteX40" fmla="*/ 4185073 w 8293575"/>
              <a:gd name="connsiteY40" fmla="*/ 3810084 h 3822707"/>
              <a:gd name="connsiteX41" fmla="*/ 4245584 w 8293575"/>
              <a:gd name="connsiteY41" fmla="*/ 3816381 h 3822707"/>
              <a:gd name="connsiteX42" fmla="*/ 4299373 w 8293575"/>
              <a:gd name="connsiteY42" fmla="*/ 3822679 h 3822707"/>
              <a:gd name="connsiteX43" fmla="*/ 4628826 w 8293575"/>
              <a:gd name="connsiteY43" fmla="*/ 3797489 h 3822707"/>
              <a:gd name="connsiteX44" fmla="*/ 4850702 w 8293575"/>
              <a:gd name="connsiteY44" fmla="*/ 3753405 h 3822707"/>
              <a:gd name="connsiteX45" fmla="*/ 4924661 w 8293575"/>
              <a:gd name="connsiteY45" fmla="*/ 3734512 h 3822707"/>
              <a:gd name="connsiteX46" fmla="*/ 4991896 w 8293575"/>
              <a:gd name="connsiteY46" fmla="*/ 3721916 h 3822707"/>
              <a:gd name="connsiteX47" fmla="*/ 5099473 w 8293575"/>
              <a:gd name="connsiteY47" fmla="*/ 3703024 h 3822707"/>
              <a:gd name="connsiteX48" fmla="*/ 5139814 w 8293575"/>
              <a:gd name="connsiteY48" fmla="*/ 3690429 h 3822707"/>
              <a:gd name="connsiteX49" fmla="*/ 5173432 w 8293575"/>
              <a:gd name="connsiteY49" fmla="*/ 3684131 h 3822707"/>
              <a:gd name="connsiteX50" fmla="*/ 5260837 w 8293575"/>
              <a:gd name="connsiteY50" fmla="*/ 3633749 h 3822707"/>
              <a:gd name="connsiteX51" fmla="*/ 5281008 w 8293575"/>
              <a:gd name="connsiteY51" fmla="*/ 3627451 h 3822707"/>
              <a:gd name="connsiteX52" fmla="*/ 5348243 w 8293575"/>
              <a:gd name="connsiteY52" fmla="*/ 3595964 h 3822707"/>
              <a:gd name="connsiteX53" fmla="*/ 5361690 w 8293575"/>
              <a:gd name="connsiteY53" fmla="*/ 3577070 h 3822707"/>
              <a:gd name="connsiteX54" fmla="*/ 5388584 w 8293575"/>
              <a:gd name="connsiteY54" fmla="*/ 3532986 h 3822707"/>
              <a:gd name="connsiteX55" fmla="*/ 5408755 w 8293575"/>
              <a:gd name="connsiteY55" fmla="*/ 3507796 h 3822707"/>
              <a:gd name="connsiteX56" fmla="*/ 5428926 w 8293575"/>
              <a:gd name="connsiteY56" fmla="*/ 3394439 h 3822707"/>
              <a:gd name="connsiteX57" fmla="*/ 5435649 w 8293575"/>
              <a:gd name="connsiteY57" fmla="*/ 3350355 h 3822707"/>
              <a:gd name="connsiteX58" fmla="*/ 5455820 w 8293575"/>
              <a:gd name="connsiteY58" fmla="*/ 3136234 h 3822707"/>
              <a:gd name="connsiteX59" fmla="*/ 5482714 w 8293575"/>
              <a:gd name="connsiteY59" fmla="*/ 3003983 h 3822707"/>
              <a:gd name="connsiteX60" fmla="*/ 5523055 w 8293575"/>
              <a:gd name="connsiteY60" fmla="*/ 2833947 h 3822707"/>
              <a:gd name="connsiteX61" fmla="*/ 5603737 w 8293575"/>
              <a:gd name="connsiteY61" fmla="*/ 2563147 h 3822707"/>
              <a:gd name="connsiteX62" fmla="*/ 5684420 w 8293575"/>
              <a:gd name="connsiteY62" fmla="*/ 2468682 h 3822707"/>
              <a:gd name="connsiteX63" fmla="*/ 5980255 w 8293575"/>
              <a:gd name="connsiteY63" fmla="*/ 2254562 h 3822707"/>
              <a:gd name="connsiteX64" fmla="*/ 6444179 w 8293575"/>
              <a:gd name="connsiteY64" fmla="*/ 2046739 h 3822707"/>
              <a:gd name="connsiteX65" fmla="*/ 6706396 w 8293575"/>
              <a:gd name="connsiteY65" fmla="*/ 1996358 h 3822707"/>
              <a:gd name="connsiteX66" fmla="*/ 6807249 w 8293575"/>
              <a:gd name="connsiteY66" fmla="*/ 1971167 h 3822707"/>
              <a:gd name="connsiteX67" fmla="*/ 6988784 w 8293575"/>
              <a:gd name="connsiteY67" fmla="*/ 1958572 h 3822707"/>
              <a:gd name="connsiteX68" fmla="*/ 7163596 w 8293575"/>
              <a:gd name="connsiteY68" fmla="*/ 1939679 h 3822707"/>
              <a:gd name="connsiteX69" fmla="*/ 7600626 w 8293575"/>
              <a:gd name="connsiteY69" fmla="*/ 1870405 h 3822707"/>
              <a:gd name="connsiteX70" fmla="*/ 7802332 w 8293575"/>
              <a:gd name="connsiteY70" fmla="*/ 1832618 h 3822707"/>
              <a:gd name="connsiteX71" fmla="*/ 7983867 w 8293575"/>
              <a:gd name="connsiteY71" fmla="*/ 1782237 h 3822707"/>
              <a:gd name="connsiteX72" fmla="*/ 8084720 w 8293575"/>
              <a:gd name="connsiteY72" fmla="*/ 1738154 h 3822707"/>
              <a:gd name="connsiteX73" fmla="*/ 8138508 w 8293575"/>
              <a:gd name="connsiteY73" fmla="*/ 1700368 h 3822707"/>
              <a:gd name="connsiteX74" fmla="*/ 8178849 w 8293575"/>
              <a:gd name="connsiteY74" fmla="*/ 1643689 h 3822707"/>
              <a:gd name="connsiteX75" fmla="*/ 8199020 w 8293575"/>
              <a:gd name="connsiteY75" fmla="*/ 1542926 h 3822707"/>
              <a:gd name="connsiteX76" fmla="*/ 8219190 w 8293575"/>
              <a:gd name="connsiteY76" fmla="*/ 1442164 h 3822707"/>
              <a:gd name="connsiteX77" fmla="*/ 8232637 w 8293575"/>
              <a:gd name="connsiteY77" fmla="*/ 1404377 h 3822707"/>
              <a:gd name="connsiteX78" fmla="*/ 8252808 w 8293575"/>
              <a:gd name="connsiteY78" fmla="*/ 1335104 h 3822707"/>
              <a:gd name="connsiteX79" fmla="*/ 8266255 w 8293575"/>
              <a:gd name="connsiteY79" fmla="*/ 1297317 h 3822707"/>
              <a:gd name="connsiteX80" fmla="*/ 8286426 w 8293575"/>
              <a:gd name="connsiteY80" fmla="*/ 1202853 h 3822707"/>
              <a:gd name="connsiteX81" fmla="*/ 8293149 w 8293575"/>
              <a:gd name="connsiteY81" fmla="*/ 1139876 h 3822707"/>
              <a:gd name="connsiteX82" fmla="*/ 8212467 w 8293575"/>
              <a:gd name="connsiteY82" fmla="*/ 472324 h 3822707"/>
              <a:gd name="connsiteX83" fmla="*/ 8111614 w 8293575"/>
              <a:gd name="connsiteY83" fmla="*/ 302288 h 3822707"/>
              <a:gd name="connsiteX84" fmla="*/ 8051102 w 8293575"/>
              <a:gd name="connsiteY84" fmla="*/ 258204 h 3822707"/>
              <a:gd name="connsiteX85" fmla="*/ 7916632 w 8293575"/>
              <a:gd name="connsiteY85" fmla="*/ 182632 h 3822707"/>
              <a:gd name="connsiteX86" fmla="*/ 7802332 w 8293575"/>
              <a:gd name="connsiteY86" fmla="*/ 144846 h 3822707"/>
              <a:gd name="connsiteX87" fmla="*/ 7365302 w 8293575"/>
              <a:gd name="connsiteY87" fmla="*/ 50381 h 3822707"/>
              <a:gd name="connsiteX88" fmla="*/ 7257726 w 8293575"/>
              <a:gd name="connsiteY88" fmla="*/ 25191 h 3822707"/>
              <a:gd name="connsiteX89" fmla="*/ 7002232 w 8293575"/>
              <a:gd name="connsiteY89" fmla="*/ 0 h 3822707"/>
              <a:gd name="connsiteX90" fmla="*/ 6504690 w 8293575"/>
              <a:gd name="connsiteY90" fmla="*/ 12595 h 3822707"/>
              <a:gd name="connsiteX91" fmla="*/ 6390390 w 8293575"/>
              <a:gd name="connsiteY91" fmla="*/ 56679 h 3822707"/>
              <a:gd name="connsiteX92" fmla="*/ 6336602 w 8293575"/>
              <a:gd name="connsiteY92" fmla="*/ 75572 h 3822707"/>
              <a:gd name="connsiteX93" fmla="*/ 6316432 w 8293575"/>
              <a:gd name="connsiteY93" fmla="*/ 88167 h 3822707"/>
              <a:gd name="connsiteX94" fmla="*/ 6168514 w 8293575"/>
              <a:gd name="connsiteY94" fmla="*/ 119655 h 3822707"/>
              <a:gd name="connsiteX95" fmla="*/ 6067661 w 8293575"/>
              <a:gd name="connsiteY95" fmla="*/ 144846 h 3822707"/>
              <a:gd name="connsiteX96" fmla="*/ 5973532 w 8293575"/>
              <a:gd name="connsiteY96" fmla="*/ 157442 h 3822707"/>
              <a:gd name="connsiteX97" fmla="*/ 5818890 w 8293575"/>
              <a:gd name="connsiteY97" fmla="*/ 182632 h 3822707"/>
              <a:gd name="connsiteX98" fmla="*/ 5765102 w 8293575"/>
              <a:gd name="connsiteY98" fmla="*/ 195227 h 3822707"/>
              <a:gd name="connsiteX99" fmla="*/ 5704590 w 8293575"/>
              <a:gd name="connsiteY99" fmla="*/ 214120 h 3822707"/>
              <a:gd name="connsiteX100" fmla="*/ 5623908 w 8293575"/>
              <a:gd name="connsiteY100" fmla="*/ 226715 h 3822707"/>
              <a:gd name="connsiteX101" fmla="*/ 5173432 w 8293575"/>
              <a:gd name="connsiteY101" fmla="*/ 220418 h 3822707"/>
              <a:gd name="connsiteX102" fmla="*/ 5126367 w 8293575"/>
              <a:gd name="connsiteY102" fmla="*/ 214120 h 3822707"/>
              <a:gd name="connsiteX103" fmla="*/ 5065855 w 8293575"/>
              <a:gd name="connsiteY103" fmla="*/ 207823 h 3822707"/>
              <a:gd name="connsiteX104" fmla="*/ 4965002 w 8293575"/>
              <a:gd name="connsiteY104" fmla="*/ 201525 h 3822707"/>
              <a:gd name="connsiteX105" fmla="*/ 4897767 w 8293575"/>
              <a:gd name="connsiteY105" fmla="*/ 195227 h 3822707"/>
              <a:gd name="connsiteX106" fmla="*/ 4817084 w 8293575"/>
              <a:gd name="connsiteY106" fmla="*/ 188929 h 3822707"/>
              <a:gd name="connsiteX107" fmla="*/ 4756573 w 8293575"/>
              <a:gd name="connsiteY107" fmla="*/ 176334 h 3822707"/>
              <a:gd name="connsiteX108" fmla="*/ 4460737 w 8293575"/>
              <a:gd name="connsiteY108" fmla="*/ 157442 h 3822707"/>
              <a:gd name="connsiteX109" fmla="*/ 4366608 w 8293575"/>
              <a:gd name="connsiteY109" fmla="*/ 151144 h 3822707"/>
              <a:gd name="connsiteX110" fmla="*/ 4225414 w 8293575"/>
              <a:gd name="connsiteY110" fmla="*/ 138548 h 3822707"/>
              <a:gd name="connsiteX111" fmla="*/ 3808555 w 8293575"/>
              <a:gd name="connsiteY111" fmla="*/ 144846 h 3822707"/>
              <a:gd name="connsiteX112" fmla="*/ 3593402 w 8293575"/>
              <a:gd name="connsiteY112" fmla="*/ 170037 h 3822707"/>
              <a:gd name="connsiteX113" fmla="*/ 3499273 w 8293575"/>
              <a:gd name="connsiteY113" fmla="*/ 188929 h 3822707"/>
              <a:gd name="connsiteX114" fmla="*/ 3418590 w 8293575"/>
              <a:gd name="connsiteY114" fmla="*/ 195227 h 3822707"/>
              <a:gd name="connsiteX115" fmla="*/ 3351355 w 8293575"/>
              <a:gd name="connsiteY115" fmla="*/ 207823 h 3822707"/>
              <a:gd name="connsiteX116" fmla="*/ 2840367 w 8293575"/>
              <a:gd name="connsiteY116" fmla="*/ 207823 h 3822707"/>
              <a:gd name="connsiteX117" fmla="*/ 2739514 w 8293575"/>
              <a:gd name="connsiteY117" fmla="*/ 195227 h 3822707"/>
              <a:gd name="connsiteX118" fmla="*/ 2672279 w 8293575"/>
              <a:gd name="connsiteY118" fmla="*/ 182632 h 3822707"/>
              <a:gd name="connsiteX119" fmla="*/ 2416784 w 8293575"/>
              <a:gd name="connsiteY119" fmla="*/ 163739 h 3822707"/>
              <a:gd name="connsiteX120" fmla="*/ 2383167 w 8293575"/>
              <a:gd name="connsiteY120" fmla="*/ 157442 h 3822707"/>
              <a:gd name="connsiteX121" fmla="*/ 2080608 w 8293575"/>
              <a:gd name="connsiteY121" fmla="*/ 170037 h 382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8293575" h="3822707" extrusionOk="0">
                <a:moveTo>
                  <a:pt x="2080608" y="170037"/>
                </a:moveTo>
                <a:cubicBezTo>
                  <a:pt x="1838250" y="207538"/>
                  <a:pt x="1472039" y="135005"/>
                  <a:pt x="1341020" y="163739"/>
                </a:cubicBezTo>
                <a:cubicBezTo>
                  <a:pt x="1275107" y="161704"/>
                  <a:pt x="1220332" y="161011"/>
                  <a:pt x="1166208" y="176334"/>
                </a:cubicBezTo>
                <a:cubicBezTo>
                  <a:pt x="1097052" y="201072"/>
                  <a:pt x="1028223" y="216688"/>
                  <a:pt x="957779" y="251907"/>
                </a:cubicBezTo>
                <a:cubicBezTo>
                  <a:pt x="913900" y="268413"/>
                  <a:pt x="877970" y="288345"/>
                  <a:pt x="836755" y="295990"/>
                </a:cubicBezTo>
                <a:cubicBezTo>
                  <a:pt x="821968" y="306246"/>
                  <a:pt x="431493" y="396912"/>
                  <a:pt x="339214" y="421943"/>
                </a:cubicBezTo>
                <a:cubicBezTo>
                  <a:pt x="293710" y="441034"/>
                  <a:pt x="244789" y="474025"/>
                  <a:pt x="198020" y="503813"/>
                </a:cubicBezTo>
                <a:cubicBezTo>
                  <a:pt x="175045" y="519427"/>
                  <a:pt x="163281" y="544167"/>
                  <a:pt x="144232" y="560492"/>
                </a:cubicBezTo>
                <a:cubicBezTo>
                  <a:pt x="95690" y="620276"/>
                  <a:pt x="98787" y="628384"/>
                  <a:pt x="70273" y="692743"/>
                </a:cubicBezTo>
                <a:cubicBezTo>
                  <a:pt x="66319" y="715606"/>
                  <a:pt x="66283" y="740456"/>
                  <a:pt x="56826" y="762016"/>
                </a:cubicBezTo>
                <a:cubicBezTo>
                  <a:pt x="53641" y="811143"/>
                  <a:pt x="34014" y="854034"/>
                  <a:pt x="23208" y="900565"/>
                </a:cubicBezTo>
                <a:cubicBezTo>
                  <a:pt x="20404" y="939106"/>
                  <a:pt x="12479" y="975689"/>
                  <a:pt x="3037" y="1013923"/>
                </a:cubicBezTo>
                <a:cubicBezTo>
                  <a:pt x="4023" y="1173605"/>
                  <a:pt x="-20735" y="1226295"/>
                  <a:pt x="29932" y="1353996"/>
                </a:cubicBezTo>
                <a:cubicBezTo>
                  <a:pt x="64194" y="1438028"/>
                  <a:pt x="87258" y="1454969"/>
                  <a:pt x="164402" y="1530331"/>
                </a:cubicBezTo>
                <a:cubicBezTo>
                  <a:pt x="468951" y="1825817"/>
                  <a:pt x="311543" y="1646781"/>
                  <a:pt x="487132" y="1801131"/>
                </a:cubicBezTo>
                <a:cubicBezTo>
                  <a:pt x="573969" y="1869617"/>
                  <a:pt x="544930" y="1857514"/>
                  <a:pt x="635049" y="1908191"/>
                </a:cubicBezTo>
                <a:cubicBezTo>
                  <a:pt x="698497" y="1949057"/>
                  <a:pt x="785364" y="1982718"/>
                  <a:pt x="877096" y="2027846"/>
                </a:cubicBezTo>
                <a:cubicBezTo>
                  <a:pt x="942186" y="2047424"/>
                  <a:pt x="1009562" y="2068004"/>
                  <a:pt x="1058632" y="2116013"/>
                </a:cubicBezTo>
                <a:cubicBezTo>
                  <a:pt x="1139355" y="2198388"/>
                  <a:pt x="1162704" y="2199846"/>
                  <a:pt x="1267061" y="2267157"/>
                </a:cubicBezTo>
                <a:cubicBezTo>
                  <a:pt x="1321840" y="2309015"/>
                  <a:pt x="1378536" y="2331083"/>
                  <a:pt x="1435149" y="2386813"/>
                </a:cubicBezTo>
                <a:cubicBezTo>
                  <a:pt x="1525594" y="2461069"/>
                  <a:pt x="1478843" y="2437954"/>
                  <a:pt x="1542726" y="2474980"/>
                </a:cubicBezTo>
                <a:cubicBezTo>
                  <a:pt x="1553937" y="2525540"/>
                  <a:pt x="1549338" y="2510954"/>
                  <a:pt x="1589790" y="2582040"/>
                </a:cubicBezTo>
                <a:cubicBezTo>
                  <a:pt x="1603856" y="2605943"/>
                  <a:pt x="1628596" y="2639857"/>
                  <a:pt x="1643579" y="2670208"/>
                </a:cubicBezTo>
                <a:cubicBezTo>
                  <a:pt x="1654714" y="2690112"/>
                  <a:pt x="1653865" y="2710423"/>
                  <a:pt x="1663749" y="2733184"/>
                </a:cubicBezTo>
                <a:cubicBezTo>
                  <a:pt x="1676221" y="2771403"/>
                  <a:pt x="1688834" y="2796043"/>
                  <a:pt x="1704090" y="2827649"/>
                </a:cubicBezTo>
                <a:cubicBezTo>
                  <a:pt x="1710466" y="2846958"/>
                  <a:pt x="1714471" y="2871188"/>
                  <a:pt x="1724261" y="2890625"/>
                </a:cubicBezTo>
                <a:cubicBezTo>
                  <a:pt x="1761245" y="2949549"/>
                  <a:pt x="1799705" y="3011556"/>
                  <a:pt x="1838561" y="3054365"/>
                </a:cubicBezTo>
                <a:cubicBezTo>
                  <a:pt x="1892003" y="3100664"/>
                  <a:pt x="1921138" y="3130994"/>
                  <a:pt x="1973032" y="3174020"/>
                </a:cubicBezTo>
                <a:cubicBezTo>
                  <a:pt x="2014780" y="3214486"/>
                  <a:pt x="2053764" y="3248223"/>
                  <a:pt x="2100779" y="3281080"/>
                </a:cubicBezTo>
                <a:cubicBezTo>
                  <a:pt x="2151053" y="3306160"/>
                  <a:pt x="2179781" y="3348019"/>
                  <a:pt x="2235249" y="3375545"/>
                </a:cubicBezTo>
                <a:cubicBezTo>
                  <a:pt x="2268592" y="3399216"/>
                  <a:pt x="2297665" y="3402153"/>
                  <a:pt x="2329379" y="3425926"/>
                </a:cubicBezTo>
                <a:cubicBezTo>
                  <a:pt x="2342436" y="3434201"/>
                  <a:pt x="2358110" y="3440704"/>
                  <a:pt x="2369720" y="3451118"/>
                </a:cubicBezTo>
                <a:cubicBezTo>
                  <a:pt x="2379652" y="3456012"/>
                  <a:pt x="2386436" y="3465758"/>
                  <a:pt x="2396614" y="3470010"/>
                </a:cubicBezTo>
                <a:cubicBezTo>
                  <a:pt x="2438295" y="3488681"/>
                  <a:pt x="2524361" y="3520390"/>
                  <a:pt x="2524361" y="3520391"/>
                </a:cubicBezTo>
                <a:cubicBezTo>
                  <a:pt x="2583800" y="3566030"/>
                  <a:pt x="2565342" y="3555354"/>
                  <a:pt x="2658832" y="3589666"/>
                </a:cubicBezTo>
                <a:cubicBezTo>
                  <a:pt x="2902899" y="3668420"/>
                  <a:pt x="2831210" y="3669074"/>
                  <a:pt x="2981561" y="3690429"/>
                </a:cubicBezTo>
                <a:cubicBezTo>
                  <a:pt x="3067973" y="3721779"/>
                  <a:pt x="3005931" y="3700077"/>
                  <a:pt x="3109308" y="3728214"/>
                </a:cubicBezTo>
                <a:cubicBezTo>
                  <a:pt x="3159070" y="3737414"/>
                  <a:pt x="3208025" y="3758795"/>
                  <a:pt x="3257226" y="3759702"/>
                </a:cubicBezTo>
                <a:cubicBezTo>
                  <a:pt x="3326246" y="3769460"/>
                  <a:pt x="3465655" y="3778595"/>
                  <a:pt x="3465655" y="3778595"/>
                </a:cubicBezTo>
                <a:cubicBezTo>
                  <a:pt x="3474067" y="3781273"/>
                  <a:pt x="3483225" y="3784065"/>
                  <a:pt x="3492549" y="3784894"/>
                </a:cubicBezTo>
                <a:cubicBezTo>
                  <a:pt x="3804576" y="3814654"/>
                  <a:pt x="3789934" y="3806330"/>
                  <a:pt x="4185073" y="3810084"/>
                </a:cubicBezTo>
                <a:cubicBezTo>
                  <a:pt x="4192623" y="3814427"/>
                  <a:pt x="4218640" y="3815839"/>
                  <a:pt x="4245584" y="3816381"/>
                </a:cubicBezTo>
                <a:cubicBezTo>
                  <a:pt x="4265381" y="3820211"/>
                  <a:pt x="4281593" y="3824313"/>
                  <a:pt x="4299373" y="3822679"/>
                </a:cubicBezTo>
                <a:cubicBezTo>
                  <a:pt x="4345580" y="3812456"/>
                  <a:pt x="4551627" y="3816775"/>
                  <a:pt x="4628826" y="3797489"/>
                </a:cubicBezTo>
                <a:cubicBezTo>
                  <a:pt x="4699093" y="3789183"/>
                  <a:pt x="4777569" y="3769494"/>
                  <a:pt x="4850702" y="3753405"/>
                </a:cubicBezTo>
                <a:cubicBezTo>
                  <a:pt x="4875045" y="3746777"/>
                  <a:pt x="4901917" y="3739474"/>
                  <a:pt x="4924661" y="3734512"/>
                </a:cubicBezTo>
                <a:cubicBezTo>
                  <a:pt x="4949140" y="3728994"/>
                  <a:pt x="4969712" y="3727898"/>
                  <a:pt x="4991896" y="3721916"/>
                </a:cubicBezTo>
                <a:cubicBezTo>
                  <a:pt x="5079611" y="3703764"/>
                  <a:pt x="5031973" y="3713471"/>
                  <a:pt x="5099473" y="3703024"/>
                </a:cubicBezTo>
                <a:cubicBezTo>
                  <a:pt x="5113766" y="3700118"/>
                  <a:pt x="5125036" y="3692773"/>
                  <a:pt x="5139814" y="3690429"/>
                </a:cubicBezTo>
                <a:cubicBezTo>
                  <a:pt x="5150773" y="3689249"/>
                  <a:pt x="5161687" y="3688560"/>
                  <a:pt x="5173432" y="3684131"/>
                </a:cubicBezTo>
                <a:cubicBezTo>
                  <a:pt x="5277037" y="3629636"/>
                  <a:pt x="5207137" y="3663611"/>
                  <a:pt x="5260837" y="3633749"/>
                </a:cubicBezTo>
                <a:cubicBezTo>
                  <a:pt x="5268091" y="3630511"/>
                  <a:pt x="5274450" y="3630138"/>
                  <a:pt x="5281008" y="3627451"/>
                </a:cubicBezTo>
                <a:cubicBezTo>
                  <a:pt x="5303759" y="3617616"/>
                  <a:pt x="5348243" y="3595964"/>
                  <a:pt x="5348243" y="3595964"/>
                </a:cubicBezTo>
                <a:cubicBezTo>
                  <a:pt x="5352470" y="3589568"/>
                  <a:pt x="5357317" y="3583734"/>
                  <a:pt x="5361690" y="3577070"/>
                </a:cubicBezTo>
                <a:cubicBezTo>
                  <a:pt x="5374037" y="3562069"/>
                  <a:pt x="5376493" y="3548573"/>
                  <a:pt x="5388584" y="3532986"/>
                </a:cubicBezTo>
                <a:cubicBezTo>
                  <a:pt x="5396024" y="3525391"/>
                  <a:pt x="5402077" y="3518069"/>
                  <a:pt x="5408755" y="3507796"/>
                </a:cubicBezTo>
                <a:cubicBezTo>
                  <a:pt x="5435855" y="3417168"/>
                  <a:pt x="5417374" y="3476572"/>
                  <a:pt x="5428926" y="3394439"/>
                </a:cubicBezTo>
                <a:cubicBezTo>
                  <a:pt x="5431548" y="3381791"/>
                  <a:pt x="5432933" y="3364315"/>
                  <a:pt x="5435649" y="3350355"/>
                </a:cubicBezTo>
                <a:cubicBezTo>
                  <a:pt x="5447041" y="3279127"/>
                  <a:pt x="5453353" y="3199509"/>
                  <a:pt x="5455820" y="3136234"/>
                </a:cubicBezTo>
                <a:cubicBezTo>
                  <a:pt x="5464037" y="3095970"/>
                  <a:pt x="5478139" y="3048728"/>
                  <a:pt x="5482714" y="3003983"/>
                </a:cubicBezTo>
                <a:cubicBezTo>
                  <a:pt x="5495724" y="2948207"/>
                  <a:pt x="5521556" y="2888946"/>
                  <a:pt x="5523055" y="2833947"/>
                </a:cubicBezTo>
                <a:cubicBezTo>
                  <a:pt x="5547310" y="2706600"/>
                  <a:pt x="5530414" y="2682460"/>
                  <a:pt x="5603737" y="2563147"/>
                </a:cubicBezTo>
                <a:cubicBezTo>
                  <a:pt x="5619339" y="2532548"/>
                  <a:pt x="5657222" y="2495436"/>
                  <a:pt x="5684420" y="2468682"/>
                </a:cubicBezTo>
                <a:cubicBezTo>
                  <a:pt x="5759888" y="2367690"/>
                  <a:pt x="5875544" y="2313025"/>
                  <a:pt x="5980255" y="2254562"/>
                </a:cubicBezTo>
                <a:cubicBezTo>
                  <a:pt x="5984896" y="2267567"/>
                  <a:pt x="6359828" y="2083745"/>
                  <a:pt x="6444179" y="2046739"/>
                </a:cubicBezTo>
                <a:cubicBezTo>
                  <a:pt x="6654109" y="1972499"/>
                  <a:pt x="6557149" y="2041078"/>
                  <a:pt x="6706396" y="1996358"/>
                </a:cubicBezTo>
                <a:cubicBezTo>
                  <a:pt x="6739250" y="1986848"/>
                  <a:pt x="6774636" y="1974036"/>
                  <a:pt x="6807249" y="1971167"/>
                </a:cubicBezTo>
                <a:cubicBezTo>
                  <a:pt x="6867112" y="1961730"/>
                  <a:pt x="6920921" y="1959950"/>
                  <a:pt x="6988784" y="1958572"/>
                </a:cubicBezTo>
                <a:cubicBezTo>
                  <a:pt x="7036078" y="1956703"/>
                  <a:pt x="7109518" y="1953956"/>
                  <a:pt x="7163596" y="1939679"/>
                </a:cubicBezTo>
                <a:cubicBezTo>
                  <a:pt x="7343212" y="1925605"/>
                  <a:pt x="7388175" y="1906239"/>
                  <a:pt x="7600626" y="1870405"/>
                </a:cubicBezTo>
                <a:cubicBezTo>
                  <a:pt x="7689344" y="1856151"/>
                  <a:pt x="7702466" y="1855527"/>
                  <a:pt x="7802332" y="1832618"/>
                </a:cubicBezTo>
                <a:cubicBezTo>
                  <a:pt x="7860123" y="1819318"/>
                  <a:pt x="7917060" y="1798567"/>
                  <a:pt x="7983867" y="1782237"/>
                </a:cubicBezTo>
                <a:cubicBezTo>
                  <a:pt x="8024761" y="1773188"/>
                  <a:pt x="8052698" y="1759892"/>
                  <a:pt x="8084720" y="1738154"/>
                </a:cubicBezTo>
                <a:cubicBezTo>
                  <a:pt x="8103003" y="1726127"/>
                  <a:pt x="8122054" y="1715415"/>
                  <a:pt x="8138508" y="1700368"/>
                </a:cubicBezTo>
                <a:cubicBezTo>
                  <a:pt x="8154995" y="1687107"/>
                  <a:pt x="8164572" y="1663577"/>
                  <a:pt x="8178849" y="1643689"/>
                </a:cubicBezTo>
                <a:cubicBezTo>
                  <a:pt x="8192385" y="1545971"/>
                  <a:pt x="8178325" y="1640527"/>
                  <a:pt x="8199020" y="1542926"/>
                </a:cubicBezTo>
                <a:cubicBezTo>
                  <a:pt x="8202935" y="1507945"/>
                  <a:pt x="8212874" y="1478178"/>
                  <a:pt x="8219190" y="1442164"/>
                </a:cubicBezTo>
                <a:cubicBezTo>
                  <a:pt x="8222449" y="1430206"/>
                  <a:pt x="8228569" y="1419484"/>
                  <a:pt x="8232637" y="1404377"/>
                </a:cubicBezTo>
                <a:cubicBezTo>
                  <a:pt x="8239263" y="1383632"/>
                  <a:pt x="8244320" y="1359787"/>
                  <a:pt x="8252808" y="1335104"/>
                </a:cubicBezTo>
                <a:cubicBezTo>
                  <a:pt x="8257173" y="1323247"/>
                  <a:pt x="8261566" y="1309467"/>
                  <a:pt x="8266255" y="1297317"/>
                </a:cubicBezTo>
                <a:cubicBezTo>
                  <a:pt x="8274195" y="1266079"/>
                  <a:pt x="8286426" y="1202852"/>
                  <a:pt x="8286426" y="1202853"/>
                </a:cubicBezTo>
                <a:cubicBezTo>
                  <a:pt x="8288697" y="1181544"/>
                  <a:pt x="8293771" y="1161242"/>
                  <a:pt x="8293149" y="1139876"/>
                </a:cubicBezTo>
                <a:cubicBezTo>
                  <a:pt x="8276922" y="897386"/>
                  <a:pt x="8318800" y="680425"/>
                  <a:pt x="8212467" y="472324"/>
                </a:cubicBezTo>
                <a:cubicBezTo>
                  <a:pt x="8176510" y="417544"/>
                  <a:pt x="8162949" y="353749"/>
                  <a:pt x="8111614" y="302288"/>
                </a:cubicBezTo>
                <a:cubicBezTo>
                  <a:pt x="8094171" y="283942"/>
                  <a:pt x="8073957" y="272912"/>
                  <a:pt x="8051102" y="258204"/>
                </a:cubicBezTo>
                <a:cubicBezTo>
                  <a:pt x="8009824" y="231357"/>
                  <a:pt x="7964159" y="202964"/>
                  <a:pt x="7916632" y="182632"/>
                </a:cubicBezTo>
                <a:cubicBezTo>
                  <a:pt x="7877695" y="163758"/>
                  <a:pt x="7837007" y="152906"/>
                  <a:pt x="7802332" y="144846"/>
                </a:cubicBezTo>
                <a:cubicBezTo>
                  <a:pt x="7651497" y="103554"/>
                  <a:pt x="7493411" y="99434"/>
                  <a:pt x="7365302" y="50381"/>
                </a:cubicBezTo>
                <a:cubicBezTo>
                  <a:pt x="7329894" y="40046"/>
                  <a:pt x="7294466" y="31066"/>
                  <a:pt x="7257726" y="25191"/>
                </a:cubicBezTo>
                <a:cubicBezTo>
                  <a:pt x="7173015" y="13436"/>
                  <a:pt x="7002232" y="0"/>
                  <a:pt x="7002232" y="0"/>
                </a:cubicBezTo>
                <a:cubicBezTo>
                  <a:pt x="6849229" y="34424"/>
                  <a:pt x="6683191" y="30508"/>
                  <a:pt x="6504690" y="12595"/>
                </a:cubicBezTo>
                <a:cubicBezTo>
                  <a:pt x="6471167" y="12814"/>
                  <a:pt x="6417655" y="43769"/>
                  <a:pt x="6390390" y="56679"/>
                </a:cubicBezTo>
                <a:cubicBezTo>
                  <a:pt x="6371204" y="62187"/>
                  <a:pt x="6355025" y="67241"/>
                  <a:pt x="6336602" y="75572"/>
                </a:cubicBezTo>
                <a:cubicBezTo>
                  <a:pt x="6328777" y="79094"/>
                  <a:pt x="6323783" y="86505"/>
                  <a:pt x="6316432" y="88167"/>
                </a:cubicBezTo>
                <a:cubicBezTo>
                  <a:pt x="6261078" y="107380"/>
                  <a:pt x="6224506" y="108168"/>
                  <a:pt x="6168514" y="119655"/>
                </a:cubicBezTo>
                <a:cubicBezTo>
                  <a:pt x="6121508" y="129635"/>
                  <a:pt x="6118952" y="136229"/>
                  <a:pt x="6067661" y="144846"/>
                </a:cubicBezTo>
                <a:cubicBezTo>
                  <a:pt x="6041887" y="147402"/>
                  <a:pt x="6003692" y="147520"/>
                  <a:pt x="5973532" y="157442"/>
                </a:cubicBezTo>
                <a:cubicBezTo>
                  <a:pt x="5809435" y="199023"/>
                  <a:pt x="5973963" y="180154"/>
                  <a:pt x="5818890" y="182632"/>
                </a:cubicBezTo>
                <a:cubicBezTo>
                  <a:pt x="5803587" y="186341"/>
                  <a:pt x="5780879" y="191387"/>
                  <a:pt x="5765102" y="195227"/>
                </a:cubicBezTo>
                <a:cubicBezTo>
                  <a:pt x="5741915" y="198901"/>
                  <a:pt x="5725520" y="211390"/>
                  <a:pt x="5704590" y="214120"/>
                </a:cubicBezTo>
                <a:cubicBezTo>
                  <a:pt x="5682681" y="221317"/>
                  <a:pt x="5643561" y="223506"/>
                  <a:pt x="5623908" y="226715"/>
                </a:cubicBezTo>
                <a:cubicBezTo>
                  <a:pt x="5478676" y="217100"/>
                  <a:pt x="5346111" y="261629"/>
                  <a:pt x="5173432" y="220418"/>
                </a:cubicBezTo>
                <a:cubicBezTo>
                  <a:pt x="5156940" y="219574"/>
                  <a:pt x="5139634" y="217235"/>
                  <a:pt x="5126367" y="214120"/>
                </a:cubicBezTo>
                <a:cubicBezTo>
                  <a:pt x="5107978" y="212661"/>
                  <a:pt x="5089510" y="210693"/>
                  <a:pt x="5065855" y="207823"/>
                </a:cubicBezTo>
                <a:cubicBezTo>
                  <a:pt x="5032275" y="204323"/>
                  <a:pt x="5001118" y="200919"/>
                  <a:pt x="4965002" y="201525"/>
                </a:cubicBezTo>
                <a:cubicBezTo>
                  <a:pt x="4944150" y="201828"/>
                  <a:pt x="4922508" y="200452"/>
                  <a:pt x="4897767" y="195227"/>
                </a:cubicBezTo>
                <a:cubicBezTo>
                  <a:pt x="4862205" y="186947"/>
                  <a:pt x="4840184" y="187959"/>
                  <a:pt x="4817084" y="188929"/>
                </a:cubicBezTo>
                <a:cubicBezTo>
                  <a:pt x="4798524" y="188400"/>
                  <a:pt x="4778101" y="179550"/>
                  <a:pt x="4756573" y="176334"/>
                </a:cubicBezTo>
                <a:cubicBezTo>
                  <a:pt x="4676237" y="163963"/>
                  <a:pt x="4571726" y="160877"/>
                  <a:pt x="4460737" y="157442"/>
                </a:cubicBezTo>
                <a:cubicBezTo>
                  <a:pt x="4449657" y="153906"/>
                  <a:pt x="4403240" y="157819"/>
                  <a:pt x="4366608" y="151144"/>
                </a:cubicBezTo>
                <a:cubicBezTo>
                  <a:pt x="4323346" y="156431"/>
                  <a:pt x="4293909" y="140242"/>
                  <a:pt x="4225414" y="138548"/>
                </a:cubicBezTo>
                <a:cubicBezTo>
                  <a:pt x="4049806" y="130826"/>
                  <a:pt x="3852171" y="168373"/>
                  <a:pt x="3808555" y="144846"/>
                </a:cubicBezTo>
                <a:cubicBezTo>
                  <a:pt x="3763797" y="145447"/>
                  <a:pt x="3609432" y="165167"/>
                  <a:pt x="3593402" y="170037"/>
                </a:cubicBezTo>
                <a:cubicBezTo>
                  <a:pt x="3561774" y="176021"/>
                  <a:pt x="3534142" y="179544"/>
                  <a:pt x="3499273" y="188929"/>
                </a:cubicBezTo>
                <a:cubicBezTo>
                  <a:pt x="3469594" y="190017"/>
                  <a:pt x="3446213" y="192043"/>
                  <a:pt x="3418590" y="195227"/>
                </a:cubicBezTo>
                <a:cubicBezTo>
                  <a:pt x="3396384" y="199977"/>
                  <a:pt x="3372295" y="203124"/>
                  <a:pt x="3351355" y="207823"/>
                </a:cubicBezTo>
                <a:cubicBezTo>
                  <a:pt x="3197453" y="234342"/>
                  <a:pt x="2879199" y="207508"/>
                  <a:pt x="2840367" y="207823"/>
                </a:cubicBezTo>
                <a:cubicBezTo>
                  <a:pt x="2790638" y="194898"/>
                  <a:pt x="2854827" y="208842"/>
                  <a:pt x="2739514" y="195227"/>
                </a:cubicBezTo>
                <a:cubicBezTo>
                  <a:pt x="2713753" y="193087"/>
                  <a:pt x="2694196" y="184715"/>
                  <a:pt x="2672279" y="182632"/>
                </a:cubicBezTo>
                <a:cubicBezTo>
                  <a:pt x="2587308" y="174342"/>
                  <a:pt x="2416784" y="163739"/>
                  <a:pt x="2416784" y="163739"/>
                </a:cubicBezTo>
                <a:cubicBezTo>
                  <a:pt x="2404978" y="160442"/>
                  <a:pt x="2394459" y="158373"/>
                  <a:pt x="2383167" y="157442"/>
                </a:cubicBezTo>
                <a:cubicBezTo>
                  <a:pt x="2275501" y="148686"/>
                  <a:pt x="2250990" y="169914"/>
                  <a:pt x="2080608" y="170037"/>
                </a:cubicBezTo>
                <a:close/>
              </a:path>
            </a:pathLst>
          </a:custGeom>
          <a:noFill/>
          <a:ln w="57150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654073846">
                  <a:custGeom>
                    <a:avLst/>
                    <a:gdLst>
                      <a:gd name="connsiteX0" fmla="*/ 2080608 w 8293575"/>
                      <a:gd name="connsiteY0" fmla="*/ 181536 h 4081212"/>
                      <a:gd name="connsiteX1" fmla="*/ 1341020 w 8293575"/>
                      <a:gd name="connsiteY1" fmla="*/ 174812 h 4081212"/>
                      <a:gd name="connsiteX2" fmla="*/ 1166208 w 8293575"/>
                      <a:gd name="connsiteY2" fmla="*/ 188259 h 4081212"/>
                      <a:gd name="connsiteX3" fmla="*/ 957779 w 8293575"/>
                      <a:gd name="connsiteY3" fmla="*/ 268942 h 4081212"/>
                      <a:gd name="connsiteX4" fmla="*/ 836755 w 8293575"/>
                      <a:gd name="connsiteY4" fmla="*/ 316006 h 4081212"/>
                      <a:gd name="connsiteX5" fmla="*/ 339214 w 8293575"/>
                      <a:gd name="connsiteY5" fmla="*/ 450477 h 4081212"/>
                      <a:gd name="connsiteX6" fmla="*/ 198020 w 8293575"/>
                      <a:gd name="connsiteY6" fmla="*/ 537883 h 4081212"/>
                      <a:gd name="connsiteX7" fmla="*/ 144232 w 8293575"/>
                      <a:gd name="connsiteY7" fmla="*/ 598395 h 4081212"/>
                      <a:gd name="connsiteX8" fmla="*/ 70273 w 8293575"/>
                      <a:gd name="connsiteY8" fmla="*/ 739589 h 4081212"/>
                      <a:gd name="connsiteX9" fmla="*/ 56826 w 8293575"/>
                      <a:gd name="connsiteY9" fmla="*/ 813547 h 4081212"/>
                      <a:gd name="connsiteX10" fmla="*/ 23208 w 8293575"/>
                      <a:gd name="connsiteY10" fmla="*/ 961465 h 4081212"/>
                      <a:gd name="connsiteX11" fmla="*/ 3037 w 8293575"/>
                      <a:gd name="connsiteY11" fmla="*/ 1082489 h 4081212"/>
                      <a:gd name="connsiteX12" fmla="*/ 29932 w 8293575"/>
                      <a:gd name="connsiteY12" fmla="*/ 1445559 h 4081212"/>
                      <a:gd name="connsiteX13" fmla="*/ 164402 w 8293575"/>
                      <a:gd name="connsiteY13" fmla="*/ 1633818 h 4081212"/>
                      <a:gd name="connsiteX14" fmla="*/ 487132 w 8293575"/>
                      <a:gd name="connsiteY14" fmla="*/ 1922930 h 4081212"/>
                      <a:gd name="connsiteX15" fmla="*/ 635049 w 8293575"/>
                      <a:gd name="connsiteY15" fmla="*/ 2037230 h 4081212"/>
                      <a:gd name="connsiteX16" fmla="*/ 877096 w 8293575"/>
                      <a:gd name="connsiteY16" fmla="*/ 2164977 h 4081212"/>
                      <a:gd name="connsiteX17" fmla="*/ 1058632 w 8293575"/>
                      <a:gd name="connsiteY17" fmla="*/ 2259106 h 4081212"/>
                      <a:gd name="connsiteX18" fmla="*/ 1267061 w 8293575"/>
                      <a:gd name="connsiteY18" fmla="*/ 2420471 h 4081212"/>
                      <a:gd name="connsiteX19" fmla="*/ 1435149 w 8293575"/>
                      <a:gd name="connsiteY19" fmla="*/ 2548218 h 4081212"/>
                      <a:gd name="connsiteX20" fmla="*/ 1542726 w 8293575"/>
                      <a:gd name="connsiteY20" fmla="*/ 2642347 h 4081212"/>
                      <a:gd name="connsiteX21" fmla="*/ 1589790 w 8293575"/>
                      <a:gd name="connsiteY21" fmla="*/ 2756647 h 4081212"/>
                      <a:gd name="connsiteX22" fmla="*/ 1643579 w 8293575"/>
                      <a:gd name="connsiteY22" fmla="*/ 2850777 h 4081212"/>
                      <a:gd name="connsiteX23" fmla="*/ 1663749 w 8293575"/>
                      <a:gd name="connsiteY23" fmla="*/ 2918012 h 4081212"/>
                      <a:gd name="connsiteX24" fmla="*/ 1704090 w 8293575"/>
                      <a:gd name="connsiteY24" fmla="*/ 3018865 h 4081212"/>
                      <a:gd name="connsiteX25" fmla="*/ 1724261 w 8293575"/>
                      <a:gd name="connsiteY25" fmla="*/ 3086100 h 4081212"/>
                      <a:gd name="connsiteX26" fmla="*/ 1838561 w 8293575"/>
                      <a:gd name="connsiteY26" fmla="*/ 3260912 h 4081212"/>
                      <a:gd name="connsiteX27" fmla="*/ 1973032 w 8293575"/>
                      <a:gd name="connsiteY27" fmla="*/ 3388659 h 4081212"/>
                      <a:gd name="connsiteX28" fmla="*/ 2100779 w 8293575"/>
                      <a:gd name="connsiteY28" fmla="*/ 3502959 h 4081212"/>
                      <a:gd name="connsiteX29" fmla="*/ 2235249 w 8293575"/>
                      <a:gd name="connsiteY29" fmla="*/ 3603812 h 4081212"/>
                      <a:gd name="connsiteX30" fmla="*/ 2329379 w 8293575"/>
                      <a:gd name="connsiteY30" fmla="*/ 3657600 h 4081212"/>
                      <a:gd name="connsiteX31" fmla="*/ 2369720 w 8293575"/>
                      <a:gd name="connsiteY31" fmla="*/ 3684495 h 4081212"/>
                      <a:gd name="connsiteX32" fmla="*/ 2396614 w 8293575"/>
                      <a:gd name="connsiteY32" fmla="*/ 3704665 h 4081212"/>
                      <a:gd name="connsiteX33" fmla="*/ 2524361 w 8293575"/>
                      <a:gd name="connsiteY33" fmla="*/ 3758453 h 4081212"/>
                      <a:gd name="connsiteX34" fmla="*/ 2658832 w 8293575"/>
                      <a:gd name="connsiteY34" fmla="*/ 3832412 h 4081212"/>
                      <a:gd name="connsiteX35" fmla="*/ 2981561 w 8293575"/>
                      <a:gd name="connsiteY35" fmla="*/ 3939989 h 4081212"/>
                      <a:gd name="connsiteX36" fmla="*/ 3109308 w 8293575"/>
                      <a:gd name="connsiteY36" fmla="*/ 3980330 h 4081212"/>
                      <a:gd name="connsiteX37" fmla="*/ 3257226 w 8293575"/>
                      <a:gd name="connsiteY37" fmla="*/ 4013947 h 4081212"/>
                      <a:gd name="connsiteX38" fmla="*/ 3465655 w 8293575"/>
                      <a:gd name="connsiteY38" fmla="*/ 4034118 h 4081212"/>
                      <a:gd name="connsiteX39" fmla="*/ 3492549 w 8293575"/>
                      <a:gd name="connsiteY39" fmla="*/ 4040842 h 4081212"/>
                      <a:gd name="connsiteX40" fmla="*/ 4185073 w 8293575"/>
                      <a:gd name="connsiteY40" fmla="*/ 4067736 h 4081212"/>
                      <a:gd name="connsiteX41" fmla="*/ 4245584 w 8293575"/>
                      <a:gd name="connsiteY41" fmla="*/ 4074459 h 4081212"/>
                      <a:gd name="connsiteX42" fmla="*/ 4299373 w 8293575"/>
                      <a:gd name="connsiteY42" fmla="*/ 4081183 h 4081212"/>
                      <a:gd name="connsiteX43" fmla="*/ 4628826 w 8293575"/>
                      <a:gd name="connsiteY43" fmla="*/ 4054289 h 4081212"/>
                      <a:gd name="connsiteX44" fmla="*/ 4850702 w 8293575"/>
                      <a:gd name="connsiteY44" fmla="*/ 4007224 h 4081212"/>
                      <a:gd name="connsiteX45" fmla="*/ 4924661 w 8293575"/>
                      <a:gd name="connsiteY45" fmla="*/ 3987053 h 4081212"/>
                      <a:gd name="connsiteX46" fmla="*/ 4991896 w 8293575"/>
                      <a:gd name="connsiteY46" fmla="*/ 3973606 h 4081212"/>
                      <a:gd name="connsiteX47" fmla="*/ 5099473 w 8293575"/>
                      <a:gd name="connsiteY47" fmla="*/ 3953436 h 4081212"/>
                      <a:gd name="connsiteX48" fmla="*/ 5139814 w 8293575"/>
                      <a:gd name="connsiteY48" fmla="*/ 3939989 h 4081212"/>
                      <a:gd name="connsiteX49" fmla="*/ 5173432 w 8293575"/>
                      <a:gd name="connsiteY49" fmla="*/ 3933265 h 4081212"/>
                      <a:gd name="connsiteX50" fmla="*/ 5260837 w 8293575"/>
                      <a:gd name="connsiteY50" fmla="*/ 3879477 h 4081212"/>
                      <a:gd name="connsiteX51" fmla="*/ 5281008 w 8293575"/>
                      <a:gd name="connsiteY51" fmla="*/ 3872753 h 4081212"/>
                      <a:gd name="connsiteX52" fmla="*/ 5348243 w 8293575"/>
                      <a:gd name="connsiteY52" fmla="*/ 3839136 h 4081212"/>
                      <a:gd name="connsiteX53" fmla="*/ 5361690 w 8293575"/>
                      <a:gd name="connsiteY53" fmla="*/ 3818965 h 4081212"/>
                      <a:gd name="connsiteX54" fmla="*/ 5388584 w 8293575"/>
                      <a:gd name="connsiteY54" fmla="*/ 3771900 h 4081212"/>
                      <a:gd name="connsiteX55" fmla="*/ 5408755 w 8293575"/>
                      <a:gd name="connsiteY55" fmla="*/ 3745006 h 4081212"/>
                      <a:gd name="connsiteX56" fmla="*/ 5428926 w 8293575"/>
                      <a:gd name="connsiteY56" fmla="*/ 3623983 h 4081212"/>
                      <a:gd name="connsiteX57" fmla="*/ 5435649 w 8293575"/>
                      <a:gd name="connsiteY57" fmla="*/ 3576918 h 4081212"/>
                      <a:gd name="connsiteX58" fmla="*/ 5455820 w 8293575"/>
                      <a:gd name="connsiteY58" fmla="*/ 3348318 h 4081212"/>
                      <a:gd name="connsiteX59" fmla="*/ 5482714 w 8293575"/>
                      <a:gd name="connsiteY59" fmla="*/ 3207124 h 4081212"/>
                      <a:gd name="connsiteX60" fmla="*/ 5523055 w 8293575"/>
                      <a:gd name="connsiteY60" fmla="*/ 3025589 h 4081212"/>
                      <a:gd name="connsiteX61" fmla="*/ 5603737 w 8293575"/>
                      <a:gd name="connsiteY61" fmla="*/ 2736477 h 4081212"/>
                      <a:gd name="connsiteX62" fmla="*/ 5684420 w 8293575"/>
                      <a:gd name="connsiteY62" fmla="*/ 2635624 h 4081212"/>
                      <a:gd name="connsiteX63" fmla="*/ 5980255 w 8293575"/>
                      <a:gd name="connsiteY63" fmla="*/ 2407024 h 4081212"/>
                      <a:gd name="connsiteX64" fmla="*/ 6444179 w 8293575"/>
                      <a:gd name="connsiteY64" fmla="*/ 2185147 h 4081212"/>
                      <a:gd name="connsiteX65" fmla="*/ 6706396 w 8293575"/>
                      <a:gd name="connsiteY65" fmla="*/ 2131359 h 4081212"/>
                      <a:gd name="connsiteX66" fmla="*/ 6807249 w 8293575"/>
                      <a:gd name="connsiteY66" fmla="*/ 2104465 h 4081212"/>
                      <a:gd name="connsiteX67" fmla="*/ 6988784 w 8293575"/>
                      <a:gd name="connsiteY67" fmla="*/ 2091018 h 4081212"/>
                      <a:gd name="connsiteX68" fmla="*/ 7163596 w 8293575"/>
                      <a:gd name="connsiteY68" fmla="*/ 2070847 h 4081212"/>
                      <a:gd name="connsiteX69" fmla="*/ 7600626 w 8293575"/>
                      <a:gd name="connsiteY69" fmla="*/ 1996889 h 4081212"/>
                      <a:gd name="connsiteX70" fmla="*/ 7802332 w 8293575"/>
                      <a:gd name="connsiteY70" fmla="*/ 1956547 h 4081212"/>
                      <a:gd name="connsiteX71" fmla="*/ 7983867 w 8293575"/>
                      <a:gd name="connsiteY71" fmla="*/ 1902759 h 4081212"/>
                      <a:gd name="connsiteX72" fmla="*/ 8084720 w 8293575"/>
                      <a:gd name="connsiteY72" fmla="*/ 1855695 h 4081212"/>
                      <a:gd name="connsiteX73" fmla="*/ 8138508 w 8293575"/>
                      <a:gd name="connsiteY73" fmla="*/ 1815353 h 4081212"/>
                      <a:gd name="connsiteX74" fmla="*/ 8178849 w 8293575"/>
                      <a:gd name="connsiteY74" fmla="*/ 1754842 h 4081212"/>
                      <a:gd name="connsiteX75" fmla="*/ 8199020 w 8293575"/>
                      <a:gd name="connsiteY75" fmla="*/ 1647265 h 4081212"/>
                      <a:gd name="connsiteX76" fmla="*/ 8219190 w 8293575"/>
                      <a:gd name="connsiteY76" fmla="*/ 1539689 h 4081212"/>
                      <a:gd name="connsiteX77" fmla="*/ 8232637 w 8293575"/>
                      <a:gd name="connsiteY77" fmla="*/ 1499347 h 4081212"/>
                      <a:gd name="connsiteX78" fmla="*/ 8252808 w 8293575"/>
                      <a:gd name="connsiteY78" fmla="*/ 1425389 h 4081212"/>
                      <a:gd name="connsiteX79" fmla="*/ 8266255 w 8293575"/>
                      <a:gd name="connsiteY79" fmla="*/ 1385047 h 4081212"/>
                      <a:gd name="connsiteX80" fmla="*/ 8286426 w 8293575"/>
                      <a:gd name="connsiteY80" fmla="*/ 1284195 h 4081212"/>
                      <a:gd name="connsiteX81" fmla="*/ 8293149 w 8293575"/>
                      <a:gd name="connsiteY81" fmla="*/ 1216959 h 4081212"/>
                      <a:gd name="connsiteX82" fmla="*/ 8212467 w 8293575"/>
                      <a:gd name="connsiteY82" fmla="*/ 504265 h 4081212"/>
                      <a:gd name="connsiteX83" fmla="*/ 8111614 w 8293575"/>
                      <a:gd name="connsiteY83" fmla="*/ 322730 h 4081212"/>
                      <a:gd name="connsiteX84" fmla="*/ 8051102 w 8293575"/>
                      <a:gd name="connsiteY84" fmla="*/ 275665 h 4081212"/>
                      <a:gd name="connsiteX85" fmla="*/ 7916632 w 8293575"/>
                      <a:gd name="connsiteY85" fmla="*/ 194983 h 4081212"/>
                      <a:gd name="connsiteX86" fmla="*/ 7802332 w 8293575"/>
                      <a:gd name="connsiteY86" fmla="*/ 154642 h 4081212"/>
                      <a:gd name="connsiteX87" fmla="*/ 7365302 w 8293575"/>
                      <a:gd name="connsiteY87" fmla="*/ 53789 h 4081212"/>
                      <a:gd name="connsiteX88" fmla="*/ 7257726 w 8293575"/>
                      <a:gd name="connsiteY88" fmla="*/ 26895 h 4081212"/>
                      <a:gd name="connsiteX89" fmla="*/ 7002232 w 8293575"/>
                      <a:gd name="connsiteY89" fmla="*/ 0 h 4081212"/>
                      <a:gd name="connsiteX90" fmla="*/ 6504690 w 8293575"/>
                      <a:gd name="connsiteY90" fmla="*/ 13447 h 4081212"/>
                      <a:gd name="connsiteX91" fmla="*/ 6390390 w 8293575"/>
                      <a:gd name="connsiteY91" fmla="*/ 60512 h 4081212"/>
                      <a:gd name="connsiteX92" fmla="*/ 6336602 w 8293575"/>
                      <a:gd name="connsiteY92" fmla="*/ 80683 h 4081212"/>
                      <a:gd name="connsiteX93" fmla="*/ 6316432 w 8293575"/>
                      <a:gd name="connsiteY93" fmla="*/ 94130 h 4081212"/>
                      <a:gd name="connsiteX94" fmla="*/ 6168514 w 8293575"/>
                      <a:gd name="connsiteY94" fmla="*/ 127747 h 4081212"/>
                      <a:gd name="connsiteX95" fmla="*/ 6067661 w 8293575"/>
                      <a:gd name="connsiteY95" fmla="*/ 154642 h 4081212"/>
                      <a:gd name="connsiteX96" fmla="*/ 5973532 w 8293575"/>
                      <a:gd name="connsiteY96" fmla="*/ 168089 h 4081212"/>
                      <a:gd name="connsiteX97" fmla="*/ 5818890 w 8293575"/>
                      <a:gd name="connsiteY97" fmla="*/ 194983 h 4081212"/>
                      <a:gd name="connsiteX98" fmla="*/ 5765102 w 8293575"/>
                      <a:gd name="connsiteY98" fmla="*/ 208430 h 4081212"/>
                      <a:gd name="connsiteX99" fmla="*/ 5704590 w 8293575"/>
                      <a:gd name="connsiteY99" fmla="*/ 228600 h 4081212"/>
                      <a:gd name="connsiteX100" fmla="*/ 5623908 w 8293575"/>
                      <a:gd name="connsiteY100" fmla="*/ 242047 h 4081212"/>
                      <a:gd name="connsiteX101" fmla="*/ 5173432 w 8293575"/>
                      <a:gd name="connsiteY101" fmla="*/ 235324 h 4081212"/>
                      <a:gd name="connsiteX102" fmla="*/ 5126367 w 8293575"/>
                      <a:gd name="connsiteY102" fmla="*/ 228600 h 4081212"/>
                      <a:gd name="connsiteX103" fmla="*/ 5065855 w 8293575"/>
                      <a:gd name="connsiteY103" fmla="*/ 221877 h 4081212"/>
                      <a:gd name="connsiteX104" fmla="*/ 4965002 w 8293575"/>
                      <a:gd name="connsiteY104" fmla="*/ 215153 h 4081212"/>
                      <a:gd name="connsiteX105" fmla="*/ 4897767 w 8293575"/>
                      <a:gd name="connsiteY105" fmla="*/ 208430 h 4081212"/>
                      <a:gd name="connsiteX106" fmla="*/ 4817084 w 8293575"/>
                      <a:gd name="connsiteY106" fmla="*/ 201706 h 4081212"/>
                      <a:gd name="connsiteX107" fmla="*/ 4756573 w 8293575"/>
                      <a:gd name="connsiteY107" fmla="*/ 188259 h 4081212"/>
                      <a:gd name="connsiteX108" fmla="*/ 4460737 w 8293575"/>
                      <a:gd name="connsiteY108" fmla="*/ 168089 h 4081212"/>
                      <a:gd name="connsiteX109" fmla="*/ 4366608 w 8293575"/>
                      <a:gd name="connsiteY109" fmla="*/ 161365 h 4081212"/>
                      <a:gd name="connsiteX110" fmla="*/ 4225414 w 8293575"/>
                      <a:gd name="connsiteY110" fmla="*/ 147918 h 4081212"/>
                      <a:gd name="connsiteX111" fmla="*/ 3808555 w 8293575"/>
                      <a:gd name="connsiteY111" fmla="*/ 154642 h 4081212"/>
                      <a:gd name="connsiteX112" fmla="*/ 3593402 w 8293575"/>
                      <a:gd name="connsiteY112" fmla="*/ 181536 h 4081212"/>
                      <a:gd name="connsiteX113" fmla="*/ 3499273 w 8293575"/>
                      <a:gd name="connsiteY113" fmla="*/ 201706 h 4081212"/>
                      <a:gd name="connsiteX114" fmla="*/ 3418590 w 8293575"/>
                      <a:gd name="connsiteY114" fmla="*/ 208430 h 4081212"/>
                      <a:gd name="connsiteX115" fmla="*/ 3351355 w 8293575"/>
                      <a:gd name="connsiteY115" fmla="*/ 221877 h 4081212"/>
                      <a:gd name="connsiteX116" fmla="*/ 2840367 w 8293575"/>
                      <a:gd name="connsiteY116" fmla="*/ 221877 h 4081212"/>
                      <a:gd name="connsiteX117" fmla="*/ 2739514 w 8293575"/>
                      <a:gd name="connsiteY117" fmla="*/ 208430 h 4081212"/>
                      <a:gd name="connsiteX118" fmla="*/ 2672279 w 8293575"/>
                      <a:gd name="connsiteY118" fmla="*/ 194983 h 4081212"/>
                      <a:gd name="connsiteX119" fmla="*/ 2416784 w 8293575"/>
                      <a:gd name="connsiteY119" fmla="*/ 174812 h 4081212"/>
                      <a:gd name="connsiteX120" fmla="*/ 2383167 w 8293575"/>
                      <a:gd name="connsiteY120" fmla="*/ 168089 h 4081212"/>
                      <a:gd name="connsiteX121" fmla="*/ 2080608 w 8293575"/>
                      <a:gd name="connsiteY121" fmla="*/ 181536 h 40812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</a:cxnLst>
                    <a:rect l="l" t="t" r="r" b="b"/>
                    <a:pathLst>
                      <a:path w="8293575" h="4081212">
                        <a:moveTo>
                          <a:pt x="2080608" y="181536"/>
                        </a:moveTo>
                        <a:lnTo>
                          <a:pt x="1341020" y="174812"/>
                        </a:lnTo>
                        <a:cubicBezTo>
                          <a:pt x="1282579" y="175242"/>
                          <a:pt x="1222964" y="174319"/>
                          <a:pt x="1166208" y="188259"/>
                        </a:cubicBezTo>
                        <a:cubicBezTo>
                          <a:pt x="1093858" y="206029"/>
                          <a:pt x="1027240" y="242008"/>
                          <a:pt x="957779" y="268942"/>
                        </a:cubicBezTo>
                        <a:cubicBezTo>
                          <a:pt x="917422" y="284590"/>
                          <a:pt x="878793" y="305695"/>
                          <a:pt x="836755" y="316006"/>
                        </a:cubicBezTo>
                        <a:cubicBezTo>
                          <a:pt x="824537" y="319003"/>
                          <a:pt x="437300" y="403769"/>
                          <a:pt x="339214" y="450477"/>
                        </a:cubicBezTo>
                        <a:cubicBezTo>
                          <a:pt x="289238" y="474275"/>
                          <a:pt x="242119" y="504428"/>
                          <a:pt x="198020" y="537883"/>
                        </a:cubicBezTo>
                        <a:cubicBezTo>
                          <a:pt x="176519" y="554194"/>
                          <a:pt x="160424" y="576805"/>
                          <a:pt x="144232" y="598395"/>
                        </a:cubicBezTo>
                        <a:cubicBezTo>
                          <a:pt x="96456" y="662096"/>
                          <a:pt x="97901" y="670517"/>
                          <a:pt x="70273" y="739589"/>
                        </a:cubicBezTo>
                        <a:cubicBezTo>
                          <a:pt x="65791" y="764242"/>
                          <a:pt x="62025" y="789036"/>
                          <a:pt x="56826" y="813547"/>
                        </a:cubicBezTo>
                        <a:cubicBezTo>
                          <a:pt x="46334" y="863010"/>
                          <a:pt x="33124" y="911884"/>
                          <a:pt x="23208" y="961465"/>
                        </a:cubicBezTo>
                        <a:cubicBezTo>
                          <a:pt x="15187" y="1001569"/>
                          <a:pt x="9761" y="1042148"/>
                          <a:pt x="3037" y="1082489"/>
                        </a:cubicBezTo>
                        <a:cubicBezTo>
                          <a:pt x="6792" y="1247680"/>
                          <a:pt x="-17752" y="1320387"/>
                          <a:pt x="29932" y="1445559"/>
                        </a:cubicBezTo>
                        <a:cubicBezTo>
                          <a:pt x="64569" y="1536480"/>
                          <a:pt x="83169" y="1554178"/>
                          <a:pt x="164402" y="1633818"/>
                        </a:cubicBezTo>
                        <a:cubicBezTo>
                          <a:pt x="473993" y="1937339"/>
                          <a:pt x="309016" y="1767079"/>
                          <a:pt x="487132" y="1922930"/>
                        </a:cubicBezTo>
                        <a:cubicBezTo>
                          <a:pt x="576198" y="2000863"/>
                          <a:pt x="544325" y="1987924"/>
                          <a:pt x="635049" y="2037230"/>
                        </a:cubicBezTo>
                        <a:cubicBezTo>
                          <a:pt x="715206" y="2080793"/>
                          <a:pt x="796282" y="2122646"/>
                          <a:pt x="877096" y="2164977"/>
                        </a:cubicBezTo>
                        <a:cubicBezTo>
                          <a:pt x="937477" y="2196605"/>
                          <a:pt x="1004734" y="2217378"/>
                          <a:pt x="1058632" y="2259106"/>
                        </a:cubicBezTo>
                        <a:lnTo>
                          <a:pt x="1267061" y="2420471"/>
                        </a:lnTo>
                        <a:cubicBezTo>
                          <a:pt x="1322878" y="2463331"/>
                          <a:pt x="1383272" y="2500665"/>
                          <a:pt x="1435149" y="2548218"/>
                        </a:cubicBezTo>
                        <a:cubicBezTo>
                          <a:pt x="1524092" y="2629749"/>
                          <a:pt x="1486645" y="2600287"/>
                          <a:pt x="1542726" y="2642347"/>
                        </a:cubicBezTo>
                        <a:cubicBezTo>
                          <a:pt x="1555768" y="2694519"/>
                          <a:pt x="1550657" y="2681178"/>
                          <a:pt x="1589790" y="2756647"/>
                        </a:cubicBezTo>
                        <a:cubicBezTo>
                          <a:pt x="1606425" y="2788729"/>
                          <a:pt x="1628522" y="2817925"/>
                          <a:pt x="1643579" y="2850777"/>
                        </a:cubicBezTo>
                        <a:cubicBezTo>
                          <a:pt x="1653328" y="2872048"/>
                          <a:pt x="1655824" y="2895997"/>
                          <a:pt x="1663749" y="2918012"/>
                        </a:cubicBezTo>
                        <a:cubicBezTo>
                          <a:pt x="1676013" y="2952079"/>
                          <a:pt x="1691826" y="2984798"/>
                          <a:pt x="1704090" y="3018865"/>
                        </a:cubicBezTo>
                        <a:cubicBezTo>
                          <a:pt x="1712016" y="3040880"/>
                          <a:pt x="1714931" y="3064642"/>
                          <a:pt x="1724261" y="3086100"/>
                        </a:cubicBezTo>
                        <a:cubicBezTo>
                          <a:pt x="1750708" y="3146927"/>
                          <a:pt x="1793412" y="3212753"/>
                          <a:pt x="1838561" y="3260912"/>
                        </a:cubicBezTo>
                        <a:cubicBezTo>
                          <a:pt x="1880846" y="3306016"/>
                          <a:pt x="1926957" y="3347434"/>
                          <a:pt x="1973032" y="3388659"/>
                        </a:cubicBezTo>
                        <a:cubicBezTo>
                          <a:pt x="2015614" y="3426759"/>
                          <a:pt x="2055068" y="3468675"/>
                          <a:pt x="2100779" y="3502959"/>
                        </a:cubicBezTo>
                        <a:cubicBezTo>
                          <a:pt x="2145602" y="3536577"/>
                          <a:pt x="2188841" y="3572418"/>
                          <a:pt x="2235249" y="3603812"/>
                        </a:cubicBezTo>
                        <a:cubicBezTo>
                          <a:pt x="2265182" y="3624060"/>
                          <a:pt x="2298391" y="3639007"/>
                          <a:pt x="2329379" y="3657600"/>
                        </a:cubicBezTo>
                        <a:cubicBezTo>
                          <a:pt x="2343237" y="3665915"/>
                          <a:pt x="2356480" y="3675227"/>
                          <a:pt x="2369720" y="3684495"/>
                        </a:cubicBezTo>
                        <a:cubicBezTo>
                          <a:pt x="2378900" y="3690921"/>
                          <a:pt x="2386505" y="3699830"/>
                          <a:pt x="2396614" y="3704665"/>
                        </a:cubicBezTo>
                        <a:cubicBezTo>
                          <a:pt x="2438295" y="3724599"/>
                          <a:pt x="2524361" y="3758453"/>
                          <a:pt x="2524361" y="3758453"/>
                        </a:cubicBezTo>
                        <a:cubicBezTo>
                          <a:pt x="2584580" y="3808636"/>
                          <a:pt x="2560991" y="3795491"/>
                          <a:pt x="2658832" y="3832412"/>
                        </a:cubicBezTo>
                        <a:cubicBezTo>
                          <a:pt x="2907123" y="3926107"/>
                          <a:pt x="2837819" y="3908047"/>
                          <a:pt x="2981561" y="3939989"/>
                        </a:cubicBezTo>
                        <a:cubicBezTo>
                          <a:pt x="3065649" y="3982033"/>
                          <a:pt x="3005766" y="3958367"/>
                          <a:pt x="3109308" y="3980330"/>
                        </a:cubicBezTo>
                        <a:cubicBezTo>
                          <a:pt x="3158771" y="3990822"/>
                          <a:pt x="3207229" y="4006400"/>
                          <a:pt x="3257226" y="4013947"/>
                        </a:cubicBezTo>
                        <a:cubicBezTo>
                          <a:pt x="3326245" y="4024365"/>
                          <a:pt x="3465655" y="4034118"/>
                          <a:pt x="3465655" y="4034118"/>
                        </a:cubicBezTo>
                        <a:cubicBezTo>
                          <a:pt x="3474620" y="4036359"/>
                          <a:pt x="3483359" y="4039875"/>
                          <a:pt x="3492549" y="4040842"/>
                        </a:cubicBezTo>
                        <a:cubicBezTo>
                          <a:pt x="3803414" y="4073564"/>
                          <a:pt x="3789813" y="4062007"/>
                          <a:pt x="4185073" y="4067736"/>
                        </a:cubicBezTo>
                        <a:lnTo>
                          <a:pt x="4245584" y="4074459"/>
                        </a:lnTo>
                        <a:cubicBezTo>
                          <a:pt x="4263529" y="4076570"/>
                          <a:pt x="4281310" y="4081646"/>
                          <a:pt x="4299373" y="4081183"/>
                        </a:cubicBezTo>
                        <a:cubicBezTo>
                          <a:pt x="4342760" y="4080071"/>
                          <a:pt x="4558443" y="4066710"/>
                          <a:pt x="4628826" y="4054289"/>
                        </a:cubicBezTo>
                        <a:cubicBezTo>
                          <a:pt x="4703280" y="4041150"/>
                          <a:pt x="4777762" y="4027117"/>
                          <a:pt x="4850702" y="4007224"/>
                        </a:cubicBezTo>
                        <a:cubicBezTo>
                          <a:pt x="4875355" y="4000500"/>
                          <a:pt x="4899802" y="3992972"/>
                          <a:pt x="4924661" y="3987053"/>
                        </a:cubicBezTo>
                        <a:cubicBezTo>
                          <a:pt x="4946895" y="3981759"/>
                          <a:pt x="4969531" y="3978314"/>
                          <a:pt x="4991896" y="3973606"/>
                        </a:cubicBezTo>
                        <a:cubicBezTo>
                          <a:pt x="5081008" y="3954846"/>
                          <a:pt x="5021883" y="3964519"/>
                          <a:pt x="5099473" y="3953436"/>
                        </a:cubicBezTo>
                        <a:cubicBezTo>
                          <a:pt x="5112920" y="3948954"/>
                          <a:pt x="5126139" y="3943719"/>
                          <a:pt x="5139814" y="3939989"/>
                        </a:cubicBezTo>
                        <a:cubicBezTo>
                          <a:pt x="5150839" y="3936982"/>
                          <a:pt x="5163211" y="3938376"/>
                          <a:pt x="5173432" y="3933265"/>
                        </a:cubicBezTo>
                        <a:cubicBezTo>
                          <a:pt x="5285454" y="3877253"/>
                          <a:pt x="5194411" y="3907946"/>
                          <a:pt x="5260837" y="3879477"/>
                        </a:cubicBezTo>
                        <a:cubicBezTo>
                          <a:pt x="5267351" y="3876685"/>
                          <a:pt x="5274573" y="3875723"/>
                          <a:pt x="5281008" y="3872753"/>
                        </a:cubicBezTo>
                        <a:cubicBezTo>
                          <a:pt x="5303759" y="3862253"/>
                          <a:pt x="5348243" y="3839136"/>
                          <a:pt x="5348243" y="3839136"/>
                        </a:cubicBezTo>
                        <a:cubicBezTo>
                          <a:pt x="5352725" y="3832412"/>
                          <a:pt x="5357533" y="3825894"/>
                          <a:pt x="5361690" y="3818965"/>
                        </a:cubicBezTo>
                        <a:cubicBezTo>
                          <a:pt x="5370986" y="3803471"/>
                          <a:pt x="5378883" y="3787144"/>
                          <a:pt x="5388584" y="3771900"/>
                        </a:cubicBezTo>
                        <a:cubicBezTo>
                          <a:pt x="5394600" y="3762446"/>
                          <a:pt x="5402031" y="3753971"/>
                          <a:pt x="5408755" y="3745006"/>
                        </a:cubicBezTo>
                        <a:cubicBezTo>
                          <a:pt x="5428161" y="3647977"/>
                          <a:pt x="5417458" y="3709997"/>
                          <a:pt x="5428926" y="3623983"/>
                        </a:cubicBezTo>
                        <a:cubicBezTo>
                          <a:pt x="5431020" y="3608274"/>
                          <a:pt x="5434110" y="3592691"/>
                          <a:pt x="5435649" y="3576918"/>
                        </a:cubicBezTo>
                        <a:cubicBezTo>
                          <a:pt x="5443077" y="3500783"/>
                          <a:pt x="5441507" y="3423463"/>
                          <a:pt x="5455820" y="3348318"/>
                        </a:cubicBezTo>
                        <a:cubicBezTo>
                          <a:pt x="5464785" y="3301253"/>
                          <a:pt x="5472942" y="3254028"/>
                          <a:pt x="5482714" y="3207124"/>
                        </a:cubicBezTo>
                        <a:cubicBezTo>
                          <a:pt x="5495357" y="3146439"/>
                          <a:pt x="5511153" y="3086423"/>
                          <a:pt x="5523055" y="3025589"/>
                        </a:cubicBezTo>
                        <a:cubicBezTo>
                          <a:pt x="5549003" y="2892968"/>
                          <a:pt x="5532331" y="2869089"/>
                          <a:pt x="5603737" y="2736477"/>
                        </a:cubicBezTo>
                        <a:cubicBezTo>
                          <a:pt x="5624148" y="2698571"/>
                          <a:pt x="5655009" y="2667063"/>
                          <a:pt x="5684420" y="2635624"/>
                        </a:cubicBezTo>
                        <a:cubicBezTo>
                          <a:pt x="5775489" y="2538274"/>
                          <a:pt x="5861090" y="2473571"/>
                          <a:pt x="5980255" y="2407024"/>
                        </a:cubicBezTo>
                        <a:cubicBezTo>
                          <a:pt x="5983538" y="2405191"/>
                          <a:pt x="6338970" y="2218623"/>
                          <a:pt x="6444179" y="2185147"/>
                        </a:cubicBezTo>
                        <a:cubicBezTo>
                          <a:pt x="6661488" y="2116003"/>
                          <a:pt x="6545104" y="2164730"/>
                          <a:pt x="6706396" y="2131359"/>
                        </a:cubicBezTo>
                        <a:cubicBezTo>
                          <a:pt x="6740467" y="2124310"/>
                          <a:pt x="6772806" y="2109385"/>
                          <a:pt x="6807249" y="2104465"/>
                        </a:cubicBezTo>
                        <a:cubicBezTo>
                          <a:pt x="6867317" y="2095884"/>
                          <a:pt x="6928375" y="2096717"/>
                          <a:pt x="6988784" y="2091018"/>
                        </a:cubicBezTo>
                        <a:cubicBezTo>
                          <a:pt x="7047182" y="2085509"/>
                          <a:pt x="7105411" y="2078275"/>
                          <a:pt x="7163596" y="2070847"/>
                        </a:cubicBezTo>
                        <a:cubicBezTo>
                          <a:pt x="7342624" y="2047992"/>
                          <a:pt x="7387430" y="2034960"/>
                          <a:pt x="7600626" y="1996889"/>
                        </a:cubicBezTo>
                        <a:cubicBezTo>
                          <a:pt x="7689345" y="1981046"/>
                          <a:pt x="7704295" y="1982690"/>
                          <a:pt x="7802332" y="1956547"/>
                        </a:cubicBezTo>
                        <a:cubicBezTo>
                          <a:pt x="7863313" y="1940285"/>
                          <a:pt x="7923659" y="1921681"/>
                          <a:pt x="7983867" y="1902759"/>
                        </a:cubicBezTo>
                        <a:cubicBezTo>
                          <a:pt x="8024149" y="1890099"/>
                          <a:pt x="8049739" y="1879016"/>
                          <a:pt x="8084720" y="1855695"/>
                        </a:cubicBezTo>
                        <a:cubicBezTo>
                          <a:pt x="8103368" y="1843263"/>
                          <a:pt x="8123216" y="1831737"/>
                          <a:pt x="8138508" y="1815353"/>
                        </a:cubicBezTo>
                        <a:cubicBezTo>
                          <a:pt x="8155049" y="1797631"/>
                          <a:pt x="8165402" y="1775012"/>
                          <a:pt x="8178849" y="1754842"/>
                        </a:cubicBezTo>
                        <a:cubicBezTo>
                          <a:pt x="8191734" y="1664652"/>
                          <a:pt x="8177912" y="1752805"/>
                          <a:pt x="8199020" y="1647265"/>
                        </a:cubicBezTo>
                        <a:cubicBezTo>
                          <a:pt x="8206175" y="1611490"/>
                          <a:pt x="8211105" y="1575265"/>
                          <a:pt x="8219190" y="1539689"/>
                        </a:cubicBezTo>
                        <a:cubicBezTo>
                          <a:pt x="8222331" y="1525867"/>
                          <a:pt x="8228637" y="1512946"/>
                          <a:pt x="8232637" y="1499347"/>
                        </a:cubicBezTo>
                        <a:cubicBezTo>
                          <a:pt x="8239847" y="1474832"/>
                          <a:pt x="8245598" y="1449904"/>
                          <a:pt x="8252808" y="1425389"/>
                        </a:cubicBezTo>
                        <a:cubicBezTo>
                          <a:pt x="8256808" y="1411790"/>
                          <a:pt x="8262972" y="1398836"/>
                          <a:pt x="8266255" y="1385047"/>
                        </a:cubicBezTo>
                        <a:cubicBezTo>
                          <a:pt x="8274196" y="1351696"/>
                          <a:pt x="8286426" y="1284195"/>
                          <a:pt x="8286426" y="1284195"/>
                        </a:cubicBezTo>
                        <a:cubicBezTo>
                          <a:pt x="8288667" y="1261783"/>
                          <a:pt x="8293661" y="1239477"/>
                          <a:pt x="8293149" y="1216959"/>
                        </a:cubicBezTo>
                        <a:cubicBezTo>
                          <a:pt x="8287332" y="961013"/>
                          <a:pt x="8320150" y="733093"/>
                          <a:pt x="8212467" y="504265"/>
                        </a:cubicBezTo>
                        <a:cubicBezTo>
                          <a:pt x="8184794" y="445459"/>
                          <a:pt x="8158292" y="372325"/>
                          <a:pt x="8111614" y="322730"/>
                        </a:cubicBezTo>
                        <a:cubicBezTo>
                          <a:pt x="8094101" y="304122"/>
                          <a:pt x="8072476" y="289669"/>
                          <a:pt x="8051102" y="275665"/>
                        </a:cubicBezTo>
                        <a:cubicBezTo>
                          <a:pt x="8007378" y="247018"/>
                          <a:pt x="7963637" y="217850"/>
                          <a:pt x="7916632" y="194983"/>
                        </a:cubicBezTo>
                        <a:cubicBezTo>
                          <a:pt x="7880300" y="177308"/>
                          <a:pt x="7841109" y="165991"/>
                          <a:pt x="7802332" y="154642"/>
                        </a:cubicBezTo>
                        <a:cubicBezTo>
                          <a:pt x="7663455" y="113995"/>
                          <a:pt x="7502104" y="87989"/>
                          <a:pt x="7365302" y="53789"/>
                        </a:cubicBezTo>
                        <a:cubicBezTo>
                          <a:pt x="7329443" y="44824"/>
                          <a:pt x="7294289" y="32312"/>
                          <a:pt x="7257726" y="26895"/>
                        </a:cubicBezTo>
                        <a:cubicBezTo>
                          <a:pt x="7173015" y="14345"/>
                          <a:pt x="7002232" y="0"/>
                          <a:pt x="7002232" y="0"/>
                        </a:cubicBezTo>
                        <a:cubicBezTo>
                          <a:pt x="6836385" y="4482"/>
                          <a:pt x="6670298" y="3471"/>
                          <a:pt x="6504690" y="13447"/>
                        </a:cubicBezTo>
                        <a:cubicBezTo>
                          <a:pt x="6469942" y="15540"/>
                          <a:pt x="6420976" y="47131"/>
                          <a:pt x="6390390" y="60512"/>
                        </a:cubicBezTo>
                        <a:cubicBezTo>
                          <a:pt x="6372847" y="68187"/>
                          <a:pt x="6354034" y="72759"/>
                          <a:pt x="6336602" y="80683"/>
                        </a:cubicBezTo>
                        <a:cubicBezTo>
                          <a:pt x="6329246" y="84027"/>
                          <a:pt x="6324098" y="91575"/>
                          <a:pt x="6316432" y="94130"/>
                        </a:cubicBezTo>
                        <a:cubicBezTo>
                          <a:pt x="6259776" y="113015"/>
                          <a:pt x="6224843" y="114493"/>
                          <a:pt x="6168514" y="127747"/>
                        </a:cubicBezTo>
                        <a:cubicBezTo>
                          <a:pt x="6120898" y="138951"/>
                          <a:pt x="6117775" y="145530"/>
                          <a:pt x="6067661" y="154642"/>
                        </a:cubicBezTo>
                        <a:cubicBezTo>
                          <a:pt x="6036477" y="160312"/>
                          <a:pt x="6004657" y="162104"/>
                          <a:pt x="5973532" y="168089"/>
                        </a:cubicBezTo>
                        <a:cubicBezTo>
                          <a:pt x="5809263" y="199679"/>
                          <a:pt x="5973651" y="180913"/>
                          <a:pt x="5818890" y="194983"/>
                        </a:cubicBezTo>
                        <a:cubicBezTo>
                          <a:pt x="5800961" y="199465"/>
                          <a:pt x="5782832" y="203215"/>
                          <a:pt x="5765102" y="208430"/>
                        </a:cubicBezTo>
                        <a:cubicBezTo>
                          <a:pt x="5744704" y="214429"/>
                          <a:pt x="5725562" y="225105"/>
                          <a:pt x="5704590" y="228600"/>
                        </a:cubicBezTo>
                        <a:lnTo>
                          <a:pt x="5623908" y="242047"/>
                        </a:lnTo>
                        <a:lnTo>
                          <a:pt x="5173432" y="235324"/>
                        </a:lnTo>
                        <a:cubicBezTo>
                          <a:pt x="5157590" y="234896"/>
                          <a:pt x="5142092" y="230566"/>
                          <a:pt x="5126367" y="228600"/>
                        </a:cubicBezTo>
                        <a:cubicBezTo>
                          <a:pt x="5106229" y="226083"/>
                          <a:pt x="5086080" y="223562"/>
                          <a:pt x="5065855" y="221877"/>
                        </a:cubicBezTo>
                        <a:cubicBezTo>
                          <a:pt x="5032279" y="219079"/>
                          <a:pt x="4998587" y="217840"/>
                          <a:pt x="4965002" y="215153"/>
                        </a:cubicBezTo>
                        <a:cubicBezTo>
                          <a:pt x="4942550" y="213357"/>
                          <a:pt x="4920198" y="210469"/>
                          <a:pt x="4897767" y="208430"/>
                        </a:cubicBezTo>
                        <a:lnTo>
                          <a:pt x="4817084" y="201706"/>
                        </a:lnTo>
                        <a:cubicBezTo>
                          <a:pt x="4796914" y="197224"/>
                          <a:pt x="4777102" y="190605"/>
                          <a:pt x="4756573" y="188259"/>
                        </a:cubicBezTo>
                        <a:cubicBezTo>
                          <a:pt x="4661851" y="177434"/>
                          <a:pt x="4556895" y="174099"/>
                          <a:pt x="4460737" y="168089"/>
                        </a:cubicBezTo>
                        <a:lnTo>
                          <a:pt x="4366608" y="161365"/>
                        </a:lnTo>
                        <a:lnTo>
                          <a:pt x="4225414" y="147918"/>
                        </a:lnTo>
                        <a:lnTo>
                          <a:pt x="3808555" y="154642"/>
                        </a:lnTo>
                        <a:cubicBezTo>
                          <a:pt x="3763380" y="155880"/>
                          <a:pt x="3612888" y="176665"/>
                          <a:pt x="3593402" y="181536"/>
                        </a:cubicBezTo>
                        <a:cubicBezTo>
                          <a:pt x="3561611" y="189483"/>
                          <a:pt x="3532837" y="197129"/>
                          <a:pt x="3499273" y="201706"/>
                        </a:cubicBezTo>
                        <a:cubicBezTo>
                          <a:pt x="3472533" y="205352"/>
                          <a:pt x="3445484" y="206189"/>
                          <a:pt x="3418590" y="208430"/>
                        </a:cubicBezTo>
                        <a:cubicBezTo>
                          <a:pt x="3396178" y="212912"/>
                          <a:pt x="3373958" y="218487"/>
                          <a:pt x="3351355" y="221877"/>
                        </a:cubicBezTo>
                        <a:cubicBezTo>
                          <a:pt x="3201847" y="244303"/>
                          <a:pt x="2880194" y="222480"/>
                          <a:pt x="2840367" y="221877"/>
                        </a:cubicBezTo>
                        <a:cubicBezTo>
                          <a:pt x="2788390" y="204550"/>
                          <a:pt x="2850881" y="223616"/>
                          <a:pt x="2739514" y="208430"/>
                        </a:cubicBezTo>
                        <a:cubicBezTo>
                          <a:pt x="2716868" y="205342"/>
                          <a:pt x="2695012" y="197351"/>
                          <a:pt x="2672279" y="194983"/>
                        </a:cubicBezTo>
                        <a:cubicBezTo>
                          <a:pt x="2587309" y="186132"/>
                          <a:pt x="2416784" y="174812"/>
                          <a:pt x="2416784" y="174812"/>
                        </a:cubicBezTo>
                        <a:cubicBezTo>
                          <a:pt x="2405578" y="172571"/>
                          <a:pt x="2394516" y="169424"/>
                          <a:pt x="2383167" y="168089"/>
                        </a:cubicBezTo>
                        <a:cubicBezTo>
                          <a:pt x="2273803" y="155223"/>
                          <a:pt x="2254299" y="180416"/>
                          <a:pt x="2080608" y="181536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924B223E-8D32-69D0-989A-6DF19D184F4E}"/>
              </a:ext>
            </a:extLst>
          </p:cNvPr>
          <p:cNvSpPr/>
          <p:nvPr/>
        </p:nvSpPr>
        <p:spPr>
          <a:xfrm>
            <a:off x="8795783" y="3880254"/>
            <a:ext cx="1663363" cy="1663363"/>
          </a:xfrm>
          <a:prstGeom prst="ellipse">
            <a:avLst/>
          </a:prstGeom>
          <a:solidFill>
            <a:srgbClr val="244F65"/>
          </a:solidFill>
          <a:ln w="38100"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Oplev Gudenåen skal testes og ændrings-ønsker indsamles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3994DB0-3684-8DFB-852D-D2C761E4CA2D}"/>
              </a:ext>
            </a:extLst>
          </p:cNvPr>
          <p:cNvSpPr/>
          <p:nvPr/>
        </p:nvSpPr>
        <p:spPr>
          <a:xfrm>
            <a:off x="8200576" y="4711936"/>
            <a:ext cx="854493" cy="854493"/>
          </a:xfrm>
          <a:prstGeom prst="ellipse">
            <a:avLst/>
          </a:prstGeom>
          <a:solidFill>
            <a:srgbClr val="006633"/>
          </a:solidFill>
          <a:ln w="38100"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Dialog startes snart op</a:t>
            </a:r>
          </a:p>
        </p:txBody>
      </p:sp>
      <p:sp>
        <p:nvSpPr>
          <p:cNvPr id="11" name="Tekstfelt 10">
            <a:extLst>
              <a:ext uri="{FF2B5EF4-FFF2-40B4-BE49-F238E27FC236}">
                <a16:creationId xmlns:a16="http://schemas.microsoft.com/office/drawing/2014/main" id="{B2494B36-8935-0B30-D607-1F1943FC0682}"/>
              </a:ext>
            </a:extLst>
          </p:cNvPr>
          <p:cNvSpPr txBox="1"/>
          <p:nvPr/>
        </p:nvSpPr>
        <p:spPr>
          <a:xfrm>
            <a:off x="10273406" y="1422233"/>
            <a:ext cx="13476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0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Geopart-</a:t>
            </a:r>
            <a:r>
              <a:rPr kumimoji="0" lang="da-DK" sz="2000" b="1" i="0" u="none" strike="noStrike" kern="1200" cap="none" spc="0" normalizeH="0" baseline="0" noProof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ner</a:t>
            </a:r>
            <a:r>
              <a:rPr kumimoji="0" lang="da-DK" sz="20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har klarmeldt</a:t>
            </a:r>
            <a:endParaRPr kumimoji="0" lang="da-DK" sz="400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299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nk">
  <a:themeElements>
    <a:clrScheme name="FOSAKO desginguide">
      <a:dk1>
        <a:sysClr val="windowText" lastClr="000000"/>
      </a:dk1>
      <a:lt1>
        <a:sysClr val="window" lastClr="FFFFFF"/>
      </a:lt1>
      <a:dk2>
        <a:srgbClr val="7FB1AD"/>
      </a:dk2>
      <a:lt2>
        <a:srgbClr val="EEECE1"/>
      </a:lt2>
      <a:accent1>
        <a:srgbClr val="00635B"/>
      </a:accent1>
      <a:accent2>
        <a:srgbClr val="B7BF10"/>
      </a:accent2>
      <a:accent3>
        <a:srgbClr val="890C58"/>
      </a:accent3>
      <a:accent4>
        <a:srgbClr val="5F646A"/>
      </a:accent4>
      <a:accent5>
        <a:srgbClr val="D9D9D6"/>
      </a:accent5>
      <a:accent6>
        <a:srgbClr val="C0B8A7"/>
      </a:accent6>
      <a:hlink>
        <a:srgbClr val="000000"/>
      </a:hlink>
      <a:folHlink>
        <a:srgbClr val="EEF2D2"/>
      </a:folHlink>
    </a:clrScheme>
    <a:fontScheme name="FOSAKO dokument">
      <a:majorFont>
        <a:latin typeface="Segoe UI Semibold"/>
        <a:ea typeface=""/>
        <a:cs typeface=""/>
      </a:majorFont>
      <a:minorFont>
        <a:latin typeface="Segoe UI Light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2016.pptx" id="{466F5725-D3CA-41CE-89D2-76060D4F278C}" vid="{BED08D8F-9E39-4AEA-8495-EC9E2DE852B7}"/>
    </a:ext>
  </a:extLst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322dc52-48ba-4bbf-a477-ea4913ff420d">ERS5SWV7XM7W-1256204564-27653</_dlc_DocId>
    <_dlc_DocIdUrl xmlns="d322dc52-48ba-4bbf-a477-ea4913ff420d">
      <Url>https://businessregionfyn.sharepoint.com/sites/BI/_layouts/15/DocIdRedir.aspx?ID=ERS5SWV7XM7W-1256204564-27653</Url>
      <Description>ERS5SWV7XM7W-1256204564-27653</Description>
    </_dlc_DocIdUrl>
    <TaxCatchAll xmlns="d322dc52-48ba-4bbf-a477-ea4913ff420d" xsi:nil="true"/>
    <lcf76f155ced4ddcb4097134ff3c332f xmlns="2dda2e59-428b-4bb1-94a5-d7f434ce6c58">
      <Terms xmlns="http://schemas.microsoft.com/office/infopath/2007/PartnerControls"/>
    </lcf76f155ced4ddcb4097134ff3c332f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BC6CF4EF7161848984099DE8E539725" ma:contentTypeVersion="20" ma:contentTypeDescription="Opret et nyt dokument." ma:contentTypeScope="" ma:versionID="bc87184dd674f1b0591cf914a3b2c57a">
  <xsd:schema xmlns:xsd="http://www.w3.org/2001/XMLSchema" xmlns:xs="http://www.w3.org/2001/XMLSchema" xmlns:p="http://schemas.microsoft.com/office/2006/metadata/properties" xmlns:ns2="d322dc52-48ba-4bbf-a477-ea4913ff420d" xmlns:ns3="2dda2e59-428b-4bb1-94a5-d7f434ce6c58" targetNamespace="http://schemas.microsoft.com/office/2006/metadata/properties" ma:root="true" ma:fieldsID="15f3ef88dce7ed53b6f58b47ce671830" ns2:_="" ns3:_="">
    <xsd:import namespace="d322dc52-48ba-4bbf-a477-ea4913ff420d"/>
    <xsd:import namespace="2dda2e59-428b-4bb1-94a5-d7f434ce6c5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OCR" minOccurs="0"/>
                <xsd:element ref="ns2:SharedWithUsers" minOccurs="0"/>
                <xsd:element ref="ns2:SharedWithDetails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22dc52-48ba-4bbf-a477-ea4913ff420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ærdi for dokument-id" ma:description="Værdien af det dokument-id, der er tildelt dette element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 link til dette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Vedvarende id" ma:description="Behold id ved tilføjelse." ma:hidden="true" ma:internalName="_dlc_DocIdPersistId" ma:readOnly="true">
      <xsd:simpleType>
        <xsd:restriction base="dms:Boolean"/>
      </xsd:simpleType>
    </xsd:element>
    <xsd:element name="SharedWithUsers" ma:index="21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8049fca-4fe9-4ce9-a9cb-87c7166c50ff}" ma:internalName="TaxCatchAll" ma:showField="CatchAllData" ma:web="d322dc52-48ba-4bbf-a477-ea4913ff42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da2e59-428b-4bb1-94a5-d7f434ce6c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Billedmærker" ma:readOnly="false" ma:fieldId="{5cf76f15-5ced-4ddc-b409-7134ff3c332f}" ma:taxonomyMulti="true" ma:sspId="3e2a6c16-752a-429d-9ad3-3799c1f445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534A489-B23B-4429-ADEC-E94D25AE868A}">
  <ds:schemaRefs>
    <ds:schemaRef ds:uri="2dda2e59-428b-4bb1-94a5-d7f434ce6c58"/>
    <ds:schemaRef ds:uri="d322dc52-48ba-4bbf-a477-ea4913ff420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BFA884D-6282-480E-A3C0-72333183014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63CC93C-A6BB-4606-8484-4698B067CE9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FCCECCA9-A61C-4B2A-AD77-36E50501DE10}">
  <ds:schemaRefs>
    <ds:schemaRef ds:uri="2dda2e59-428b-4bb1-94a5-d7f434ce6c58"/>
    <ds:schemaRef ds:uri="d322dc52-48ba-4bbf-a477-ea4913ff420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524</Words>
  <Application>Microsoft Office PowerPoint</Application>
  <PresentationFormat>Widescreen</PresentationFormat>
  <Paragraphs>127</Paragraphs>
  <Slides>17</Slides>
  <Notes>14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7</vt:i4>
      </vt:variant>
      <vt:variant>
        <vt:lpstr>Tema</vt:lpstr>
      </vt:variant>
      <vt:variant>
        <vt:i4>2</vt:i4>
      </vt:variant>
      <vt:variant>
        <vt:lpstr>Slidetitler</vt:lpstr>
      </vt:variant>
      <vt:variant>
        <vt:i4>17</vt:i4>
      </vt:variant>
    </vt:vector>
  </HeadingPairs>
  <TitlesOfParts>
    <vt:vector size="26" baseType="lpstr">
      <vt:lpstr>Arial</vt:lpstr>
      <vt:lpstr>Calibri</vt:lpstr>
      <vt:lpstr>Century Gothic</vt:lpstr>
      <vt:lpstr>Segoe UI</vt:lpstr>
      <vt:lpstr>Segoe UI Light</vt:lpstr>
      <vt:lpstr>Segoe UI Semibold</vt:lpstr>
      <vt:lpstr>Segoe UI Semilight</vt:lpstr>
      <vt:lpstr>Office-tema</vt:lpstr>
      <vt:lpstr>blank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Sammen om data</dc:title>
  <dc:creator>Jesper Gaardboe Jensen</dc:creator>
  <cp:lastModifiedBy>Tue Nilsson Poulsen</cp:lastModifiedBy>
  <cp:revision>1</cp:revision>
  <dcterms:created xsi:type="dcterms:W3CDTF">2018-11-26T09:58:24Z</dcterms:created>
  <dcterms:modified xsi:type="dcterms:W3CDTF">2025-10-21T11:19:29Z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0x0101005BC6CF4EF7161848984099DE8E539725</vt:lpwstr>
  </property>
  <property fmtid="{D5CDD505-2E9C-101B-9397-08002B2CF9AE}" pid="3" name="_dlc_DocIdItemGuid">
    <vt:lpwstr>11be5361-1a6e-4f93-92af-6bd5f4d68b66</vt:lpwstr>
  </property>
  <property fmtid="{D5CDD505-2E9C-101B-9397-08002B2CF9AE}" pid="4" name="MediaServiceImageTags">
    <vt:lpwstr/>
  </property>
</Properties>
</file>